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1" r:id="rId1"/>
  </p:sldMasterIdLst>
  <p:notesMasterIdLst>
    <p:notesMasterId r:id="rId8"/>
  </p:notesMasterIdLst>
  <p:sldIdLst>
    <p:sldId id="256" r:id="rId2"/>
    <p:sldId id="269" r:id="rId3"/>
    <p:sldId id="271" r:id="rId4"/>
    <p:sldId id="267" r:id="rId5"/>
    <p:sldId id="270" r:id="rId6"/>
    <p:sldId id="266" r:id="rId7"/>
  </p:sldIdLst>
  <p:sldSz cx="9144000" cy="5143500" type="screen16x9"/>
  <p:notesSz cx="6858000" cy="9144000"/>
  <p:embeddedFontLst>
    <p:embeddedFont>
      <p:font typeface="Bellota Text" panose="020B060402020202020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anose="020B0604020202020204" charset="0"/>
      <p:regular r:id="rId17"/>
      <p:bold r:id="rId18"/>
      <p:italic r:id="rId19"/>
      <p:boldItalic r:id="rId20"/>
    </p:embeddedFont>
    <p:embeddedFont>
      <p:font typeface="Segoe UI Black" panose="020B0A02040204020203" pitchFamily="34" charset="0"/>
      <p:bold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5EC36A-FA6A-4A1E-91FA-E88EE1563FC5}">
  <a:tblStyle styleId="{1E5EC36A-FA6A-4A1E-91FA-E88EE1563F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rfazira binti Ab Rahim" userId="3b4fe737-e875-4c90-9df2-d82e99819cda" providerId="ADAL" clId="{4D7A1990-5E67-4D93-B9C3-E41467272142}"/>
    <pc:docChg chg="modSld">
      <pc:chgData name="Norfazira binti Ab Rahim" userId="3b4fe737-e875-4c90-9df2-d82e99819cda" providerId="ADAL" clId="{4D7A1990-5E67-4D93-B9C3-E41467272142}" dt="2023-06-21T00:42:25.838" v="89" actId="1036"/>
      <pc:docMkLst>
        <pc:docMk/>
      </pc:docMkLst>
      <pc:sldChg chg="modSp">
        <pc:chgData name="Norfazira binti Ab Rahim" userId="3b4fe737-e875-4c90-9df2-d82e99819cda" providerId="ADAL" clId="{4D7A1990-5E67-4D93-B9C3-E41467272142}" dt="2023-06-20T06:05:52.766" v="1" actId="20577"/>
        <pc:sldMkLst>
          <pc:docMk/>
          <pc:sldMk cId="0" sldId="266"/>
        </pc:sldMkLst>
        <pc:spChg chg="mod">
          <ac:chgData name="Norfazira binti Ab Rahim" userId="3b4fe737-e875-4c90-9df2-d82e99819cda" providerId="ADAL" clId="{4D7A1990-5E67-4D93-B9C3-E41467272142}" dt="2023-06-20T06:05:49.140" v="0" actId="20577"/>
          <ac:spMkLst>
            <pc:docMk/>
            <pc:sldMk cId="0" sldId="266"/>
            <ac:spMk id="52" creationId="{00000000-0000-0000-0000-000000000000}"/>
          </ac:spMkLst>
        </pc:spChg>
        <pc:spChg chg="mod">
          <ac:chgData name="Norfazira binti Ab Rahim" userId="3b4fe737-e875-4c90-9df2-d82e99819cda" providerId="ADAL" clId="{4D7A1990-5E67-4D93-B9C3-E41467272142}" dt="2023-06-20T06:05:52.766" v="1" actId="20577"/>
          <ac:spMkLst>
            <pc:docMk/>
            <pc:sldMk cId="0" sldId="266"/>
            <ac:spMk id="53" creationId="{00000000-0000-0000-0000-000000000000}"/>
          </ac:spMkLst>
        </pc:spChg>
      </pc:sldChg>
      <pc:sldChg chg="modSp">
        <pc:chgData name="Norfazira binti Ab Rahim" userId="3b4fe737-e875-4c90-9df2-d82e99819cda" providerId="ADAL" clId="{4D7A1990-5E67-4D93-B9C3-E41467272142}" dt="2023-06-20T06:06:34.892" v="2" actId="20577"/>
        <pc:sldMkLst>
          <pc:docMk/>
          <pc:sldMk cId="3342100235" sldId="269"/>
        </pc:sldMkLst>
        <pc:spChg chg="mod">
          <ac:chgData name="Norfazira binti Ab Rahim" userId="3b4fe737-e875-4c90-9df2-d82e99819cda" providerId="ADAL" clId="{4D7A1990-5E67-4D93-B9C3-E41467272142}" dt="2023-06-20T06:06:34.892" v="2" actId="20577"/>
          <ac:spMkLst>
            <pc:docMk/>
            <pc:sldMk cId="3342100235" sldId="269"/>
            <ac:spMk id="6" creationId="{00000000-0000-0000-0000-000000000000}"/>
          </ac:spMkLst>
        </pc:spChg>
      </pc:sldChg>
      <pc:sldChg chg="addSp modSp">
        <pc:chgData name="Norfazira binti Ab Rahim" userId="3b4fe737-e875-4c90-9df2-d82e99819cda" providerId="ADAL" clId="{4D7A1990-5E67-4D93-B9C3-E41467272142}" dt="2023-06-21T00:42:25.838" v="89" actId="1036"/>
        <pc:sldMkLst>
          <pc:docMk/>
          <pc:sldMk cId="694878495" sldId="271"/>
        </pc:sldMkLst>
        <pc:spChg chg="mod">
          <ac:chgData name="Norfazira binti Ab Rahim" userId="3b4fe737-e875-4c90-9df2-d82e99819cda" providerId="ADAL" clId="{4D7A1990-5E67-4D93-B9C3-E41467272142}" dt="2023-06-21T00:42:25.838" v="89" actId="1036"/>
          <ac:spMkLst>
            <pc:docMk/>
            <pc:sldMk cId="694878495" sldId="271"/>
            <ac:spMk id="6" creationId="{00000000-0000-0000-0000-000000000000}"/>
          </ac:spMkLst>
        </pc:spChg>
        <pc:spChg chg="add mod">
          <ac:chgData name="Norfazira binti Ab Rahim" userId="3b4fe737-e875-4c90-9df2-d82e99819cda" providerId="ADAL" clId="{4D7A1990-5E67-4D93-B9C3-E41467272142}" dt="2023-06-21T00:42:25.838" v="89" actId="1036"/>
          <ac:spMkLst>
            <pc:docMk/>
            <pc:sldMk cId="694878495" sldId="271"/>
            <ac:spMk id="7" creationId="{8C8F4136-532A-468E-A94D-CFCD5776737A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123332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g120c6853061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" name="Google Shape;2201;g120c6853061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g120d190e1d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9" name="Google Shape;2219;g120d190e1d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g120d190e1d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9" name="Google Shape;2219;g120d190e1d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g120d190e1dd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7" name="Google Shape;2317;g120d190e1dd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g120d190e1dd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7" name="Google Shape;2317;g120d190e1dd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" name="Google Shape;2309;g120d190e1dd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0" name="Google Shape;2310;g120d190e1dd_0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550593" y="412645"/>
            <a:ext cx="8043879" cy="4318941"/>
            <a:chOff x="372900" y="317225"/>
            <a:chExt cx="8399164" cy="4509701"/>
          </a:xfrm>
        </p:grpSpPr>
        <p:sp>
          <p:nvSpPr>
            <p:cNvPr id="11" name="Google Shape;11;p2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13" name="Google Shape;13;p2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" name="Google Shape;41;p2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" name="Google Shape;42;p2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5" name="Google Shape;45;p2"/>
          <p:cNvSpPr txBox="1">
            <a:spLocks noGrp="1"/>
          </p:cNvSpPr>
          <p:nvPr>
            <p:ph type="ctrTitle"/>
          </p:nvPr>
        </p:nvSpPr>
        <p:spPr>
          <a:xfrm>
            <a:off x="1977225" y="1668000"/>
            <a:ext cx="5190600" cy="15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" name="Google Shape;46;p2"/>
          <p:cNvSpPr txBox="1">
            <a:spLocks noGrp="1"/>
          </p:cNvSpPr>
          <p:nvPr>
            <p:ph type="subTitle" idx="1"/>
          </p:nvPr>
        </p:nvSpPr>
        <p:spPr>
          <a:xfrm>
            <a:off x="2393213" y="341190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47" name="Google Shape;47;p2"/>
          <p:cNvPicPr preferRelativeResize="0"/>
          <p:nvPr/>
        </p:nvPicPr>
        <p:blipFill rotWithShape="1">
          <a:blip r:embed="rId3">
            <a:alphaModFix/>
          </a:blip>
          <a:srcRect t="23075" r="88584" b="62117"/>
          <a:stretch/>
        </p:blipFill>
        <p:spPr>
          <a:xfrm>
            <a:off x="6301825" y="439240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2"/>
          <p:cNvPicPr preferRelativeResize="0"/>
          <p:nvPr/>
        </p:nvPicPr>
        <p:blipFill rotWithShape="1">
          <a:blip r:embed="rId3">
            <a:alphaModFix/>
          </a:blip>
          <a:srcRect l="9958" t="40088" r="80549" b="45104"/>
          <a:stretch/>
        </p:blipFill>
        <p:spPr>
          <a:xfrm>
            <a:off x="771175" y="21582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2"/>
          <p:cNvPicPr preferRelativeResize="0"/>
          <p:nvPr/>
        </p:nvPicPr>
        <p:blipFill rotWithShape="1">
          <a:blip r:embed="rId3">
            <a:alphaModFix/>
          </a:blip>
          <a:srcRect t="23075" r="88584" b="62117"/>
          <a:stretch/>
        </p:blipFill>
        <p:spPr>
          <a:xfrm>
            <a:off x="2131600" y="92825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"/>
          <p:cNvPicPr preferRelativeResize="0"/>
          <p:nvPr/>
        </p:nvPicPr>
        <p:blipFill rotWithShape="1">
          <a:blip r:embed="rId3">
            <a:alphaModFix/>
          </a:blip>
          <a:srcRect l="88584" t="31186" b="55558"/>
          <a:stretch/>
        </p:blipFill>
        <p:spPr>
          <a:xfrm>
            <a:off x="8209150" y="2026199"/>
            <a:ext cx="261627" cy="30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7"/>
          <p:cNvGrpSpPr/>
          <p:nvPr/>
        </p:nvGrpSpPr>
        <p:grpSpPr>
          <a:xfrm>
            <a:off x="128550" y="126893"/>
            <a:ext cx="8887995" cy="4890320"/>
            <a:chOff x="372900" y="317225"/>
            <a:chExt cx="8399164" cy="4509701"/>
          </a:xfrm>
        </p:grpSpPr>
        <p:sp>
          <p:nvSpPr>
            <p:cNvPr id="234" name="Google Shape;234;p7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" name="Google Shape;235;p7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236" name="Google Shape;236;p7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7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8" name="Google Shape;238;p7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9" name="Google Shape;239;p7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0" name="Google Shape;240;p7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1" name="Google Shape;241;p7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2" name="Google Shape;242;p7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3" name="Google Shape;243;p7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4" name="Google Shape;244;p7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" name="Google Shape;245;p7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6" name="Google Shape;246;p7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7" name="Google Shape;247;p7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8" name="Google Shape;248;p7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9" name="Google Shape;249;p7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" name="Google Shape;250;p7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1" name="Google Shape;251;p7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252;p7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3" name="Google Shape;253;p7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4" name="Google Shape;254;p7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255;p7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6" name="Google Shape;256;p7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7" name="Google Shape;257;p7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258;p7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9" name="Google Shape;259;p7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0" name="Google Shape;260;p7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1" name="Google Shape;261;p7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2" name="Google Shape;262;p7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3" name="Google Shape;263;p7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4" name="Google Shape;264;p7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" name="Google Shape;265;p7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6" name="Google Shape;266;p7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7" name="Google Shape;267;p7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68" name="Google Shape;268;p7"/>
          <p:cNvSpPr txBox="1">
            <a:spLocks noGrp="1"/>
          </p:cNvSpPr>
          <p:nvPr>
            <p:ph type="title"/>
          </p:nvPr>
        </p:nvSpPr>
        <p:spPr>
          <a:xfrm>
            <a:off x="715100" y="791250"/>
            <a:ext cx="3775500" cy="12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7"/>
          <p:cNvSpPr txBox="1">
            <a:spLocks noGrp="1"/>
          </p:cNvSpPr>
          <p:nvPr>
            <p:ph type="body" idx="1"/>
          </p:nvPr>
        </p:nvSpPr>
        <p:spPr>
          <a:xfrm>
            <a:off x="715100" y="2002350"/>
            <a:ext cx="3490200" cy="23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70" name="Google Shape;270;p7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548025" y="67742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7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237250" y="45872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7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8453225" y="11075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7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413600" y="40988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7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29650" y="4674350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7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714850" y="160637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9"/>
          <p:cNvGrpSpPr/>
          <p:nvPr/>
        </p:nvGrpSpPr>
        <p:grpSpPr>
          <a:xfrm>
            <a:off x="372900" y="317225"/>
            <a:ext cx="8399164" cy="4509701"/>
            <a:chOff x="372900" y="317225"/>
            <a:chExt cx="8399164" cy="4509701"/>
          </a:xfrm>
        </p:grpSpPr>
        <p:sp>
          <p:nvSpPr>
            <p:cNvPr id="318" name="Google Shape;318;p9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" name="Google Shape;319;p9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320" name="Google Shape;320;p9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1" name="Google Shape;321;p9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2" name="Google Shape;322;p9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3" name="Google Shape;323;p9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9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5" name="Google Shape;325;p9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6" name="Google Shape;326;p9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7" name="Google Shape;327;p9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8" name="Google Shape;328;p9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9" name="Google Shape;329;p9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0" name="Google Shape;330;p9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1" name="Google Shape;331;p9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2" name="Google Shape;332;p9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3" name="Google Shape;333;p9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4" name="Google Shape;334;p9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5" name="Google Shape;335;p9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6" name="Google Shape;336;p9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7" name="Google Shape;337;p9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8" name="Google Shape;338;p9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9" name="Google Shape;339;p9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0" name="Google Shape;340;p9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1" name="Google Shape;341;p9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2" name="Google Shape;342;p9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3" name="Google Shape;343;p9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4" name="Google Shape;344;p9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5" name="Google Shape;345;p9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" name="Google Shape;346;p9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" name="Google Shape;347;p9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9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9" name="Google Shape;349;p9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0" name="Google Shape;350;p9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1" name="Google Shape;351;p9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52" name="Google Shape;352;p9"/>
          <p:cNvSpPr txBox="1">
            <a:spLocks noGrp="1"/>
          </p:cNvSpPr>
          <p:nvPr>
            <p:ph type="title"/>
          </p:nvPr>
        </p:nvSpPr>
        <p:spPr>
          <a:xfrm>
            <a:off x="2241450" y="1710425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3" name="Google Shape;353;p9"/>
          <p:cNvSpPr txBox="1">
            <a:spLocks noGrp="1"/>
          </p:cNvSpPr>
          <p:nvPr>
            <p:ph type="subTitle" idx="1"/>
          </p:nvPr>
        </p:nvSpPr>
        <p:spPr>
          <a:xfrm>
            <a:off x="2241450" y="2666260"/>
            <a:ext cx="46611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54" name="Google Shape;354;p9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744800" y="4211174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9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921150" y="372275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9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1337200" y="4298225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9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084825" y="872600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9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7537825" y="101237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9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069025" y="149762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13"/>
          <p:cNvGrpSpPr/>
          <p:nvPr/>
        </p:nvGrpSpPr>
        <p:grpSpPr>
          <a:xfrm>
            <a:off x="128550" y="126893"/>
            <a:ext cx="8887995" cy="4890320"/>
            <a:chOff x="372900" y="317225"/>
            <a:chExt cx="8399164" cy="4509701"/>
          </a:xfrm>
        </p:grpSpPr>
        <p:sp>
          <p:nvSpPr>
            <p:cNvPr id="415" name="Google Shape;415;p13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6" name="Google Shape;416;p13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417" name="Google Shape;417;p13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8" name="Google Shape;418;p13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9" name="Google Shape;419;p13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0" name="Google Shape;420;p13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" name="Google Shape;421;p13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" name="Google Shape;422;p13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3" name="Google Shape;423;p13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4" name="Google Shape;424;p13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5" name="Google Shape;425;p13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6" name="Google Shape;426;p13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7" name="Google Shape;427;p13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8" name="Google Shape;428;p13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9" name="Google Shape;429;p13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0" name="Google Shape;430;p13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1" name="Google Shape;431;p13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" name="Google Shape;432;p13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3" name="Google Shape;433;p13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4" name="Google Shape;434;p13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5" name="Google Shape;435;p13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6" name="Google Shape;436;p13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13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13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" name="Google Shape;439;p13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0" name="Google Shape;440;p13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13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13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3" name="Google Shape;443;p13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4" name="Google Shape;444;p13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5" name="Google Shape;445;p13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6" name="Google Shape;446;p13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7" name="Google Shape;447;p13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8" name="Google Shape;448;p13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49" name="Google Shape;449;p13"/>
          <p:cNvSpPr txBox="1">
            <a:spLocks noGrp="1"/>
          </p:cNvSpPr>
          <p:nvPr>
            <p:ph type="title"/>
          </p:nvPr>
        </p:nvSpPr>
        <p:spPr>
          <a:xfrm>
            <a:off x="1694125" y="1470350"/>
            <a:ext cx="30717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title" idx="2" hasCustomPrompt="1"/>
          </p:nvPr>
        </p:nvSpPr>
        <p:spPr>
          <a:xfrm>
            <a:off x="740218" y="1423250"/>
            <a:ext cx="9537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1"/>
          </p:nvPr>
        </p:nvSpPr>
        <p:spPr>
          <a:xfrm>
            <a:off x="1694125" y="22259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title" idx="3"/>
          </p:nvPr>
        </p:nvSpPr>
        <p:spPr>
          <a:xfrm>
            <a:off x="5735775" y="1470350"/>
            <a:ext cx="24582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title" idx="4" hasCustomPrompt="1"/>
          </p:nvPr>
        </p:nvSpPr>
        <p:spPr>
          <a:xfrm>
            <a:off x="4775783" y="1423250"/>
            <a:ext cx="9600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4" name="Google Shape;454;p13"/>
          <p:cNvSpPr txBox="1">
            <a:spLocks noGrp="1"/>
          </p:cNvSpPr>
          <p:nvPr>
            <p:ph type="subTitle" idx="5"/>
          </p:nvPr>
        </p:nvSpPr>
        <p:spPr>
          <a:xfrm>
            <a:off x="5735775" y="22259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13"/>
          <p:cNvSpPr txBox="1">
            <a:spLocks noGrp="1"/>
          </p:cNvSpPr>
          <p:nvPr>
            <p:ph type="title" idx="6"/>
          </p:nvPr>
        </p:nvSpPr>
        <p:spPr>
          <a:xfrm>
            <a:off x="1689300" y="3015075"/>
            <a:ext cx="30717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6" name="Google Shape;456;p13"/>
          <p:cNvSpPr txBox="1">
            <a:spLocks noGrp="1"/>
          </p:cNvSpPr>
          <p:nvPr>
            <p:ph type="title" idx="7" hasCustomPrompt="1"/>
          </p:nvPr>
        </p:nvSpPr>
        <p:spPr>
          <a:xfrm>
            <a:off x="734025" y="2968025"/>
            <a:ext cx="9537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7" name="Google Shape;457;p13"/>
          <p:cNvSpPr txBox="1">
            <a:spLocks noGrp="1"/>
          </p:cNvSpPr>
          <p:nvPr>
            <p:ph type="subTitle" idx="8"/>
          </p:nvPr>
        </p:nvSpPr>
        <p:spPr>
          <a:xfrm>
            <a:off x="1689300" y="37706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13"/>
          <p:cNvSpPr txBox="1">
            <a:spLocks noGrp="1"/>
          </p:cNvSpPr>
          <p:nvPr>
            <p:ph type="title" idx="9"/>
          </p:nvPr>
        </p:nvSpPr>
        <p:spPr>
          <a:xfrm>
            <a:off x="5730950" y="3015075"/>
            <a:ext cx="24630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9" name="Google Shape;459;p13"/>
          <p:cNvSpPr txBox="1">
            <a:spLocks noGrp="1"/>
          </p:cNvSpPr>
          <p:nvPr>
            <p:ph type="title" idx="13" hasCustomPrompt="1"/>
          </p:nvPr>
        </p:nvSpPr>
        <p:spPr>
          <a:xfrm>
            <a:off x="4769550" y="2968025"/>
            <a:ext cx="960000" cy="8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0" name="Google Shape;460;p13"/>
          <p:cNvSpPr txBox="1">
            <a:spLocks noGrp="1"/>
          </p:cNvSpPr>
          <p:nvPr>
            <p:ph type="subTitle" idx="14"/>
          </p:nvPr>
        </p:nvSpPr>
        <p:spPr>
          <a:xfrm>
            <a:off x="5730950" y="37706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1" name="Google Shape;461;p13"/>
          <p:cNvSpPr txBox="1">
            <a:spLocks noGrp="1"/>
          </p:cNvSpPr>
          <p:nvPr>
            <p:ph type="title" idx="15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462" name="Google Shape;462;p13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237250" y="45872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13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413600" y="40988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13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29650" y="4674350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13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548025" y="67742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13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8453225" y="11075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13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714850" y="160637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2" name="Google Shape;2112;p50"/>
          <p:cNvGrpSpPr/>
          <p:nvPr/>
        </p:nvGrpSpPr>
        <p:grpSpPr>
          <a:xfrm>
            <a:off x="372900" y="317225"/>
            <a:ext cx="8399164" cy="4509701"/>
            <a:chOff x="372900" y="317225"/>
            <a:chExt cx="8399164" cy="4509701"/>
          </a:xfrm>
        </p:grpSpPr>
        <p:sp>
          <p:nvSpPr>
            <p:cNvPr id="2113" name="Google Shape;2113;p50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14" name="Google Shape;2114;p50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2115" name="Google Shape;2115;p50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6" name="Google Shape;2116;p50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7" name="Google Shape;2117;p50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8" name="Google Shape;2118;p50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9" name="Google Shape;2119;p50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0" name="Google Shape;2120;p50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1" name="Google Shape;2121;p50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2" name="Google Shape;2122;p50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3" name="Google Shape;2123;p50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4" name="Google Shape;2124;p50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5" name="Google Shape;2125;p50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6" name="Google Shape;2126;p50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7" name="Google Shape;2127;p50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8" name="Google Shape;2128;p50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9" name="Google Shape;2129;p50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0" name="Google Shape;2130;p50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1" name="Google Shape;2131;p50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2" name="Google Shape;2132;p50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3" name="Google Shape;2133;p50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4" name="Google Shape;2134;p50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5" name="Google Shape;2135;p50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6" name="Google Shape;2136;p50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7" name="Google Shape;2137;p50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8" name="Google Shape;2138;p50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9" name="Google Shape;2139;p50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0" name="Google Shape;2140;p50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1" name="Google Shape;2141;p50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2" name="Google Shape;2142;p50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3" name="Google Shape;2143;p50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4" name="Google Shape;2144;p50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5" name="Google Shape;2145;p50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6" name="Google Shape;2146;p50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8" name="Google Shape;2148;p51"/>
          <p:cNvGrpSpPr/>
          <p:nvPr/>
        </p:nvGrpSpPr>
        <p:grpSpPr>
          <a:xfrm>
            <a:off x="156375" y="126593"/>
            <a:ext cx="8887995" cy="4890320"/>
            <a:chOff x="372900" y="317225"/>
            <a:chExt cx="8399164" cy="4509701"/>
          </a:xfrm>
        </p:grpSpPr>
        <p:sp>
          <p:nvSpPr>
            <p:cNvPr id="2149" name="Google Shape;2149;p51"/>
            <p:cNvSpPr/>
            <p:nvPr/>
          </p:nvSpPr>
          <p:spPr>
            <a:xfrm>
              <a:off x="372900" y="317225"/>
              <a:ext cx="8398917" cy="4509412"/>
            </a:xfrm>
            <a:custGeom>
              <a:avLst/>
              <a:gdLst/>
              <a:ahLst/>
              <a:cxnLst/>
              <a:rect l="l" t="t" r="r" b="b"/>
              <a:pathLst>
                <a:path w="285362" h="153212" extrusionOk="0">
                  <a:moveTo>
                    <a:pt x="0" y="0"/>
                  </a:moveTo>
                  <a:lnTo>
                    <a:pt x="0" y="153212"/>
                  </a:lnTo>
                  <a:lnTo>
                    <a:pt x="285362" y="153212"/>
                  </a:lnTo>
                  <a:lnTo>
                    <a:pt x="285362" y="0"/>
                  </a:lnTo>
                  <a:lnTo>
                    <a:pt x="273015" y="0"/>
                  </a:lnTo>
                  <a:lnTo>
                    <a:pt x="273015" y="6286"/>
                  </a:lnTo>
                  <a:cubicBezTo>
                    <a:pt x="274242" y="6599"/>
                    <a:pt x="275169" y="7801"/>
                    <a:pt x="275169" y="9217"/>
                  </a:cubicBezTo>
                  <a:cubicBezTo>
                    <a:pt x="275169" y="10882"/>
                    <a:pt x="273916" y="12247"/>
                    <a:pt x="272376" y="12247"/>
                  </a:cubicBezTo>
                  <a:lnTo>
                    <a:pt x="263773" y="12247"/>
                  </a:lnTo>
                  <a:cubicBezTo>
                    <a:pt x="262245" y="12247"/>
                    <a:pt x="260981" y="10882"/>
                    <a:pt x="260981" y="9217"/>
                  </a:cubicBezTo>
                  <a:cubicBezTo>
                    <a:pt x="260981" y="7852"/>
                    <a:pt x="261845" y="6687"/>
                    <a:pt x="263009" y="6324"/>
                  </a:cubicBezTo>
                  <a:lnTo>
                    <a:pt x="263009" y="0"/>
                  </a:lnTo>
                  <a:lnTo>
                    <a:pt x="247819" y="0"/>
                  </a:lnTo>
                  <a:lnTo>
                    <a:pt x="247819" y="6286"/>
                  </a:lnTo>
                  <a:cubicBezTo>
                    <a:pt x="249047" y="6599"/>
                    <a:pt x="249973" y="7801"/>
                    <a:pt x="249973" y="9217"/>
                  </a:cubicBezTo>
                  <a:cubicBezTo>
                    <a:pt x="249973" y="10882"/>
                    <a:pt x="248721" y="12247"/>
                    <a:pt x="247193" y="12247"/>
                  </a:cubicBezTo>
                  <a:lnTo>
                    <a:pt x="238578" y="12247"/>
                  </a:lnTo>
                  <a:cubicBezTo>
                    <a:pt x="237050" y="12247"/>
                    <a:pt x="235798" y="10882"/>
                    <a:pt x="235798" y="9217"/>
                  </a:cubicBezTo>
                  <a:cubicBezTo>
                    <a:pt x="235798" y="7852"/>
                    <a:pt x="236662" y="6687"/>
                    <a:pt x="237814" y="6324"/>
                  </a:cubicBezTo>
                  <a:lnTo>
                    <a:pt x="237814" y="0"/>
                  </a:lnTo>
                  <a:lnTo>
                    <a:pt x="222624" y="0"/>
                  </a:lnTo>
                  <a:lnTo>
                    <a:pt x="222624" y="6286"/>
                  </a:lnTo>
                  <a:cubicBezTo>
                    <a:pt x="223851" y="6599"/>
                    <a:pt x="224778" y="7801"/>
                    <a:pt x="224778" y="9217"/>
                  </a:cubicBezTo>
                  <a:cubicBezTo>
                    <a:pt x="224778" y="10882"/>
                    <a:pt x="223526" y="12247"/>
                    <a:pt x="221998" y="12247"/>
                  </a:cubicBezTo>
                  <a:lnTo>
                    <a:pt x="213383" y="12247"/>
                  </a:lnTo>
                  <a:cubicBezTo>
                    <a:pt x="211855" y="12247"/>
                    <a:pt x="210603" y="10882"/>
                    <a:pt x="210603" y="9217"/>
                  </a:cubicBezTo>
                  <a:cubicBezTo>
                    <a:pt x="210603" y="7852"/>
                    <a:pt x="211467" y="6687"/>
                    <a:pt x="212631" y="6324"/>
                  </a:cubicBezTo>
                  <a:lnTo>
                    <a:pt x="212631" y="0"/>
                  </a:lnTo>
                  <a:lnTo>
                    <a:pt x="197429" y="0"/>
                  </a:lnTo>
                  <a:lnTo>
                    <a:pt x="197429" y="6286"/>
                  </a:lnTo>
                  <a:cubicBezTo>
                    <a:pt x="198656" y="6599"/>
                    <a:pt x="199583" y="7801"/>
                    <a:pt x="199583" y="9217"/>
                  </a:cubicBezTo>
                  <a:cubicBezTo>
                    <a:pt x="199583" y="10882"/>
                    <a:pt x="198331" y="12247"/>
                    <a:pt x="196803" y="12247"/>
                  </a:cubicBezTo>
                  <a:lnTo>
                    <a:pt x="188188" y="12247"/>
                  </a:lnTo>
                  <a:cubicBezTo>
                    <a:pt x="186660" y="12247"/>
                    <a:pt x="185408" y="10882"/>
                    <a:pt x="185408" y="9217"/>
                  </a:cubicBezTo>
                  <a:cubicBezTo>
                    <a:pt x="185408" y="7852"/>
                    <a:pt x="186272" y="6687"/>
                    <a:pt x="187436" y="6324"/>
                  </a:cubicBezTo>
                  <a:lnTo>
                    <a:pt x="187436" y="0"/>
                  </a:lnTo>
                  <a:lnTo>
                    <a:pt x="172234" y="0"/>
                  </a:lnTo>
                  <a:lnTo>
                    <a:pt x="172234" y="6286"/>
                  </a:lnTo>
                  <a:cubicBezTo>
                    <a:pt x="173474" y="6599"/>
                    <a:pt x="174388" y="7801"/>
                    <a:pt x="174388" y="9217"/>
                  </a:cubicBezTo>
                  <a:cubicBezTo>
                    <a:pt x="174388" y="10882"/>
                    <a:pt x="173136" y="12247"/>
                    <a:pt x="171608" y="12247"/>
                  </a:cubicBezTo>
                  <a:lnTo>
                    <a:pt x="162992" y="12247"/>
                  </a:lnTo>
                  <a:cubicBezTo>
                    <a:pt x="161465" y="12247"/>
                    <a:pt x="160212" y="10882"/>
                    <a:pt x="160212" y="9217"/>
                  </a:cubicBezTo>
                  <a:cubicBezTo>
                    <a:pt x="160212" y="7852"/>
                    <a:pt x="161076" y="6687"/>
                    <a:pt x="162241" y="6324"/>
                  </a:cubicBezTo>
                  <a:lnTo>
                    <a:pt x="162241" y="0"/>
                  </a:lnTo>
                  <a:lnTo>
                    <a:pt x="147051" y="0"/>
                  </a:lnTo>
                  <a:lnTo>
                    <a:pt x="147051" y="6286"/>
                  </a:lnTo>
                  <a:cubicBezTo>
                    <a:pt x="148278" y="6599"/>
                    <a:pt x="149205" y="7801"/>
                    <a:pt x="149205" y="9217"/>
                  </a:cubicBezTo>
                  <a:cubicBezTo>
                    <a:pt x="149205" y="10882"/>
                    <a:pt x="147953" y="12247"/>
                    <a:pt x="146425" y="12247"/>
                  </a:cubicBezTo>
                  <a:lnTo>
                    <a:pt x="137810" y="12247"/>
                  </a:lnTo>
                  <a:cubicBezTo>
                    <a:pt x="136282" y="12247"/>
                    <a:pt x="135030" y="10882"/>
                    <a:pt x="135030" y="9217"/>
                  </a:cubicBezTo>
                  <a:cubicBezTo>
                    <a:pt x="135030" y="7852"/>
                    <a:pt x="135894" y="6687"/>
                    <a:pt x="137046" y="6324"/>
                  </a:cubicBezTo>
                  <a:lnTo>
                    <a:pt x="137046" y="0"/>
                  </a:lnTo>
                  <a:lnTo>
                    <a:pt x="121856" y="0"/>
                  </a:lnTo>
                  <a:lnTo>
                    <a:pt x="121856" y="6286"/>
                  </a:lnTo>
                  <a:cubicBezTo>
                    <a:pt x="123083" y="6599"/>
                    <a:pt x="124010" y="7801"/>
                    <a:pt x="124010" y="9217"/>
                  </a:cubicBezTo>
                  <a:cubicBezTo>
                    <a:pt x="124010" y="10882"/>
                    <a:pt x="122758" y="12247"/>
                    <a:pt x="121230" y="12247"/>
                  </a:cubicBezTo>
                  <a:lnTo>
                    <a:pt x="112614" y="12247"/>
                  </a:lnTo>
                  <a:cubicBezTo>
                    <a:pt x="111087" y="12247"/>
                    <a:pt x="109834" y="10882"/>
                    <a:pt x="109834" y="9217"/>
                  </a:cubicBezTo>
                  <a:cubicBezTo>
                    <a:pt x="109834" y="7852"/>
                    <a:pt x="110699" y="6687"/>
                    <a:pt x="111863" y="6324"/>
                  </a:cubicBezTo>
                  <a:lnTo>
                    <a:pt x="111863" y="0"/>
                  </a:lnTo>
                  <a:lnTo>
                    <a:pt x="96661" y="0"/>
                  </a:lnTo>
                  <a:lnTo>
                    <a:pt x="96661" y="6286"/>
                  </a:lnTo>
                  <a:cubicBezTo>
                    <a:pt x="97901" y="6599"/>
                    <a:pt x="98815" y="7801"/>
                    <a:pt x="98815" y="9217"/>
                  </a:cubicBezTo>
                  <a:cubicBezTo>
                    <a:pt x="98815" y="10882"/>
                    <a:pt x="97562" y="12247"/>
                    <a:pt x="96035" y="12247"/>
                  </a:cubicBezTo>
                  <a:lnTo>
                    <a:pt x="87432" y="12247"/>
                  </a:lnTo>
                  <a:cubicBezTo>
                    <a:pt x="85892" y="12247"/>
                    <a:pt x="84639" y="10882"/>
                    <a:pt x="84639" y="9217"/>
                  </a:cubicBezTo>
                  <a:cubicBezTo>
                    <a:pt x="84639" y="7852"/>
                    <a:pt x="85503" y="6687"/>
                    <a:pt x="86668" y="6324"/>
                  </a:cubicBezTo>
                  <a:lnTo>
                    <a:pt x="86668" y="0"/>
                  </a:lnTo>
                  <a:lnTo>
                    <a:pt x="71478" y="0"/>
                  </a:lnTo>
                  <a:lnTo>
                    <a:pt x="71478" y="6286"/>
                  </a:lnTo>
                  <a:cubicBezTo>
                    <a:pt x="72705" y="6599"/>
                    <a:pt x="73632" y="7801"/>
                    <a:pt x="73632" y="9217"/>
                  </a:cubicBezTo>
                  <a:cubicBezTo>
                    <a:pt x="73632" y="10882"/>
                    <a:pt x="72380" y="12247"/>
                    <a:pt x="70840" y="12247"/>
                  </a:cubicBezTo>
                  <a:lnTo>
                    <a:pt x="62237" y="12247"/>
                  </a:lnTo>
                  <a:cubicBezTo>
                    <a:pt x="60696" y="12247"/>
                    <a:pt x="59444" y="10882"/>
                    <a:pt x="59444" y="9217"/>
                  </a:cubicBezTo>
                  <a:cubicBezTo>
                    <a:pt x="59444" y="7852"/>
                    <a:pt x="60308" y="6687"/>
                    <a:pt x="61473" y="6324"/>
                  </a:cubicBezTo>
                  <a:lnTo>
                    <a:pt x="61473" y="0"/>
                  </a:lnTo>
                  <a:lnTo>
                    <a:pt x="46283" y="0"/>
                  </a:lnTo>
                  <a:lnTo>
                    <a:pt x="46283" y="6286"/>
                  </a:lnTo>
                  <a:cubicBezTo>
                    <a:pt x="47510" y="6599"/>
                    <a:pt x="48437" y="7801"/>
                    <a:pt x="48437" y="9217"/>
                  </a:cubicBezTo>
                  <a:cubicBezTo>
                    <a:pt x="48437" y="10882"/>
                    <a:pt x="47185" y="12247"/>
                    <a:pt x="45657" y="12247"/>
                  </a:cubicBezTo>
                  <a:lnTo>
                    <a:pt x="37041" y="12247"/>
                  </a:lnTo>
                  <a:cubicBezTo>
                    <a:pt x="35514" y="12247"/>
                    <a:pt x="34261" y="10882"/>
                    <a:pt x="34261" y="9217"/>
                  </a:cubicBezTo>
                  <a:cubicBezTo>
                    <a:pt x="34261" y="7852"/>
                    <a:pt x="35126" y="6687"/>
                    <a:pt x="36278" y="6324"/>
                  </a:cubicBezTo>
                  <a:lnTo>
                    <a:pt x="36278" y="0"/>
                  </a:lnTo>
                  <a:lnTo>
                    <a:pt x="21088" y="0"/>
                  </a:lnTo>
                  <a:lnTo>
                    <a:pt x="21088" y="6286"/>
                  </a:lnTo>
                  <a:cubicBezTo>
                    <a:pt x="22315" y="6599"/>
                    <a:pt x="23242" y="7801"/>
                    <a:pt x="23242" y="9217"/>
                  </a:cubicBezTo>
                  <a:cubicBezTo>
                    <a:pt x="23242" y="10882"/>
                    <a:pt x="21989" y="12247"/>
                    <a:pt x="20462" y="12247"/>
                  </a:cubicBezTo>
                  <a:lnTo>
                    <a:pt x="11846" y="12247"/>
                  </a:lnTo>
                  <a:cubicBezTo>
                    <a:pt x="10319" y="12247"/>
                    <a:pt x="9066" y="10882"/>
                    <a:pt x="9066" y="9217"/>
                  </a:cubicBezTo>
                  <a:cubicBezTo>
                    <a:pt x="9066" y="7852"/>
                    <a:pt x="9930" y="6687"/>
                    <a:pt x="11095" y="6324"/>
                  </a:cubicBezTo>
                  <a:lnTo>
                    <a:pt x="110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0" name="Google Shape;2150;p51"/>
            <p:cNvGrpSpPr/>
            <p:nvPr/>
          </p:nvGrpSpPr>
          <p:grpSpPr>
            <a:xfrm>
              <a:off x="372900" y="317424"/>
              <a:ext cx="8399164" cy="4509502"/>
              <a:chOff x="-75" y="-4650"/>
              <a:chExt cx="9155400" cy="5153127"/>
            </a:xfrm>
          </p:grpSpPr>
          <p:cxnSp>
            <p:nvCxnSpPr>
              <p:cNvPr id="2151" name="Google Shape;2151;p51"/>
              <p:cNvCxnSpPr/>
              <p:nvPr/>
            </p:nvCxnSpPr>
            <p:spPr>
              <a:xfrm>
                <a:off x="212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2" name="Google Shape;2152;p51"/>
              <p:cNvCxnSpPr/>
              <p:nvPr/>
            </p:nvCxnSpPr>
            <p:spPr>
              <a:xfrm>
                <a:off x="648443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3" name="Google Shape;2153;p51"/>
              <p:cNvCxnSpPr/>
              <p:nvPr/>
            </p:nvCxnSpPr>
            <p:spPr>
              <a:xfrm>
                <a:off x="10844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4" name="Google Shape;2154;p51"/>
              <p:cNvCxnSpPr/>
              <p:nvPr/>
            </p:nvCxnSpPr>
            <p:spPr>
              <a:xfrm>
                <a:off x="1520363" y="388677"/>
                <a:ext cx="0" cy="4759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5" name="Google Shape;2155;p51"/>
              <p:cNvCxnSpPr/>
              <p:nvPr/>
            </p:nvCxnSpPr>
            <p:spPr>
              <a:xfrm>
                <a:off x="1956296" y="399048"/>
                <a:ext cx="0" cy="4749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6" name="Google Shape;2156;p51"/>
              <p:cNvCxnSpPr/>
              <p:nvPr/>
            </p:nvCxnSpPr>
            <p:spPr>
              <a:xfrm>
                <a:off x="23922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7" name="Google Shape;2157;p51"/>
              <p:cNvCxnSpPr/>
              <p:nvPr/>
            </p:nvCxnSpPr>
            <p:spPr>
              <a:xfrm>
                <a:off x="282819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8" name="Google Shape;2158;p51"/>
              <p:cNvCxnSpPr/>
              <p:nvPr/>
            </p:nvCxnSpPr>
            <p:spPr>
              <a:xfrm>
                <a:off x="32641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9" name="Google Shape;2159;p51"/>
              <p:cNvCxnSpPr/>
              <p:nvPr/>
            </p:nvCxnSpPr>
            <p:spPr>
              <a:xfrm>
                <a:off x="3700110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0" name="Google Shape;2160;p51"/>
              <p:cNvCxnSpPr/>
              <p:nvPr/>
            </p:nvCxnSpPr>
            <p:spPr>
              <a:xfrm>
                <a:off x="41360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1" name="Google Shape;2161;p51"/>
              <p:cNvCxnSpPr/>
              <p:nvPr/>
            </p:nvCxnSpPr>
            <p:spPr>
              <a:xfrm>
                <a:off x="4572004" y="409389"/>
                <a:ext cx="0" cy="473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2" name="Google Shape;2162;p51"/>
              <p:cNvCxnSpPr/>
              <p:nvPr/>
            </p:nvCxnSpPr>
            <p:spPr>
              <a:xfrm>
                <a:off x="50079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3" name="Google Shape;2163;p51"/>
              <p:cNvCxnSpPr/>
              <p:nvPr/>
            </p:nvCxnSpPr>
            <p:spPr>
              <a:xfrm>
                <a:off x="5443897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4" name="Google Shape;2164;p51"/>
              <p:cNvCxnSpPr/>
              <p:nvPr/>
            </p:nvCxnSpPr>
            <p:spPr>
              <a:xfrm>
                <a:off x="58798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5" name="Google Shape;2165;p51"/>
              <p:cNvCxnSpPr/>
              <p:nvPr/>
            </p:nvCxnSpPr>
            <p:spPr>
              <a:xfrm>
                <a:off x="6315790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6" name="Google Shape;2166;p51"/>
              <p:cNvCxnSpPr/>
              <p:nvPr/>
            </p:nvCxnSpPr>
            <p:spPr>
              <a:xfrm>
                <a:off x="675175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7" name="Google Shape;2167;p51"/>
              <p:cNvCxnSpPr/>
              <p:nvPr/>
            </p:nvCxnSpPr>
            <p:spPr>
              <a:xfrm>
                <a:off x="7187711" y="373136"/>
                <a:ext cx="0" cy="4775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8" name="Google Shape;2168;p51"/>
              <p:cNvCxnSpPr/>
              <p:nvPr/>
            </p:nvCxnSpPr>
            <p:spPr>
              <a:xfrm>
                <a:off x="7623644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9" name="Google Shape;2169;p51"/>
              <p:cNvCxnSpPr/>
              <p:nvPr/>
            </p:nvCxnSpPr>
            <p:spPr>
              <a:xfrm>
                <a:off x="80596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0" name="Google Shape;2170;p51"/>
              <p:cNvCxnSpPr/>
              <p:nvPr/>
            </p:nvCxnSpPr>
            <p:spPr>
              <a:xfrm>
                <a:off x="8495538" y="414589"/>
                <a:ext cx="0" cy="4733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1" name="Google Shape;2171;p51"/>
              <p:cNvCxnSpPr/>
              <p:nvPr/>
            </p:nvCxnSpPr>
            <p:spPr>
              <a:xfrm>
                <a:off x="8931500" y="-4650"/>
                <a:ext cx="0" cy="5152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2" name="Google Shape;2172;p51"/>
              <p:cNvCxnSpPr/>
              <p:nvPr/>
            </p:nvCxnSpPr>
            <p:spPr>
              <a:xfrm rot="10800000">
                <a:off x="-75" y="4351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3" name="Google Shape;2173;p51"/>
              <p:cNvCxnSpPr/>
              <p:nvPr/>
            </p:nvCxnSpPr>
            <p:spPr>
              <a:xfrm rot="10800000">
                <a:off x="-75" y="8917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4" name="Google Shape;2174;p51"/>
              <p:cNvCxnSpPr/>
              <p:nvPr/>
            </p:nvCxnSpPr>
            <p:spPr>
              <a:xfrm rot="10800000">
                <a:off x="-75" y="13483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5" name="Google Shape;2175;p51"/>
              <p:cNvCxnSpPr/>
              <p:nvPr/>
            </p:nvCxnSpPr>
            <p:spPr>
              <a:xfrm rot="10800000">
                <a:off x="-75" y="18048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6" name="Google Shape;2176;p51"/>
              <p:cNvCxnSpPr/>
              <p:nvPr/>
            </p:nvCxnSpPr>
            <p:spPr>
              <a:xfrm rot="10800000">
                <a:off x="-75" y="22614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7" name="Google Shape;2177;p51"/>
              <p:cNvCxnSpPr/>
              <p:nvPr/>
            </p:nvCxnSpPr>
            <p:spPr>
              <a:xfrm rot="10800000">
                <a:off x="-75" y="27180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8" name="Google Shape;2178;p51"/>
              <p:cNvCxnSpPr/>
              <p:nvPr/>
            </p:nvCxnSpPr>
            <p:spPr>
              <a:xfrm rot="10800000">
                <a:off x="-75" y="31746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9" name="Google Shape;2179;p51"/>
              <p:cNvCxnSpPr/>
              <p:nvPr/>
            </p:nvCxnSpPr>
            <p:spPr>
              <a:xfrm rot="10800000">
                <a:off x="-75" y="363117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0" name="Google Shape;2180;p51"/>
              <p:cNvCxnSpPr/>
              <p:nvPr/>
            </p:nvCxnSpPr>
            <p:spPr>
              <a:xfrm rot="10800000">
                <a:off x="-75" y="408775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1" name="Google Shape;2181;p51"/>
              <p:cNvCxnSpPr/>
              <p:nvPr/>
            </p:nvCxnSpPr>
            <p:spPr>
              <a:xfrm rot="10800000">
                <a:off x="-75" y="4544325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82" name="Google Shape;2182;p51"/>
              <p:cNvCxnSpPr/>
              <p:nvPr/>
            </p:nvCxnSpPr>
            <p:spPr>
              <a:xfrm rot="10800000">
                <a:off x="-75" y="5000900"/>
                <a:ext cx="9155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2183" name="Google Shape;2183;p51"/>
          <p:cNvPicPr preferRelativeResize="0"/>
          <p:nvPr/>
        </p:nvPicPr>
        <p:blipFill rotWithShape="1">
          <a:blip r:embed="rId2">
            <a:alphaModFix/>
          </a:blip>
          <a:srcRect l="88584" t="31186" b="55558"/>
          <a:stretch/>
        </p:blipFill>
        <p:spPr>
          <a:xfrm>
            <a:off x="237250" y="4587299"/>
            <a:ext cx="261627" cy="30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4" name="Google Shape;2184;p51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413600" y="409887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5" name="Google Shape;2185;p51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29650" y="4674350"/>
            <a:ext cx="293228" cy="23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6" name="Google Shape;2186;p51"/>
          <p:cNvPicPr preferRelativeResize="0"/>
          <p:nvPr/>
        </p:nvPicPr>
        <p:blipFill rotWithShape="1">
          <a:blip r:embed="rId2">
            <a:alphaModFix/>
          </a:blip>
          <a:srcRect t="23075" r="88584" b="62117"/>
          <a:stretch/>
        </p:blipFill>
        <p:spPr>
          <a:xfrm>
            <a:off x="8548025" y="677425"/>
            <a:ext cx="261627" cy="33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7" name="Google Shape;2187;p51"/>
          <p:cNvPicPr preferRelativeResize="0"/>
          <p:nvPr/>
        </p:nvPicPr>
        <p:blipFill rotWithShape="1">
          <a:blip r:embed="rId2">
            <a:alphaModFix/>
          </a:blip>
          <a:srcRect l="9958" t="40088" r="80549" b="45104"/>
          <a:stretch/>
        </p:blipFill>
        <p:spPr>
          <a:xfrm>
            <a:off x="8453225" y="1107525"/>
            <a:ext cx="261627" cy="407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8" name="Google Shape;2188;p51"/>
          <p:cNvPicPr preferRelativeResize="0"/>
          <p:nvPr/>
        </p:nvPicPr>
        <p:blipFill rotWithShape="1">
          <a:blip r:embed="rId3">
            <a:alphaModFix/>
          </a:blip>
          <a:srcRect l="86859" t="20960" b="68473"/>
          <a:stretch/>
        </p:blipFill>
        <p:spPr>
          <a:xfrm>
            <a:off x="8714850" y="1606375"/>
            <a:ext cx="293228" cy="2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59" r:id="rId5"/>
    <p:sldLayoutId id="2147483696" r:id="rId6"/>
    <p:sldLayoutId id="2147483697" r:id="rId7"/>
  </p:sldLayoutIdLst>
  <p:transition spd="slow"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5" name="Google Shape;2205;p57"/>
          <p:cNvPicPr preferRelativeResize="0"/>
          <p:nvPr/>
        </p:nvPicPr>
        <p:blipFill rotWithShape="1">
          <a:blip r:embed="rId4">
            <a:alphaModFix/>
          </a:blip>
          <a:srcRect l="13450" r="15908"/>
          <a:stretch/>
        </p:blipFill>
        <p:spPr>
          <a:xfrm rot="-878370">
            <a:off x="432171" y="193966"/>
            <a:ext cx="1503304" cy="2127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6" name="Google Shape;2206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31418">
            <a:off x="6716965" y="2652761"/>
            <a:ext cx="2631427" cy="263142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203;p57"/>
          <p:cNvSpPr txBox="1">
            <a:spLocks noGrp="1"/>
          </p:cNvSpPr>
          <p:nvPr>
            <p:ph type="ctrTitle"/>
          </p:nvPr>
        </p:nvSpPr>
        <p:spPr>
          <a:xfrm>
            <a:off x="1977225" y="1668000"/>
            <a:ext cx="5190600" cy="15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ym typeface="Montserrat"/>
              </a:rPr>
              <a:t>Tema 1: </a:t>
            </a:r>
            <a:br>
              <a:rPr lang="en" sz="6000" dirty="0">
                <a:sym typeface="Montserrat"/>
              </a:rPr>
            </a:br>
            <a:r>
              <a:rPr lang="en" sz="6000" b="1" dirty="0">
                <a:solidFill>
                  <a:schemeClr val="accent3"/>
                </a:solidFill>
              </a:rPr>
              <a:t>Keluarga Penyayang</a:t>
            </a:r>
            <a:endParaRPr sz="6000" b="1" dirty="0">
              <a:solidFill>
                <a:schemeClr val="accent3"/>
              </a:solidFill>
            </a:endParaRPr>
          </a:p>
        </p:txBody>
      </p:sp>
      <p:sp>
        <p:nvSpPr>
          <p:cNvPr id="10" name="Google Shape;2204;p57"/>
          <p:cNvSpPr txBox="1">
            <a:spLocks/>
          </p:cNvSpPr>
          <p:nvPr/>
        </p:nvSpPr>
        <p:spPr>
          <a:xfrm>
            <a:off x="2411760" y="3763724"/>
            <a:ext cx="43590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None/>
              <a:defRPr sz="1600" b="0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llota Text"/>
              <a:buNone/>
              <a:defRPr sz="1800" b="0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llota Text"/>
              <a:buNone/>
              <a:defRPr sz="1800" b="0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llota Text"/>
              <a:buNone/>
              <a:defRPr sz="1800" b="0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llota Text"/>
              <a:buNone/>
              <a:defRPr sz="1800" b="0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llota Text"/>
              <a:buNone/>
              <a:defRPr sz="1800" b="0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llota Text"/>
              <a:buNone/>
              <a:defRPr sz="1800" b="0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llota Text"/>
              <a:buNone/>
              <a:defRPr sz="1800" b="0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llota Text"/>
              <a:buNone/>
              <a:defRPr sz="1800" b="0" i="0" u="none" strike="noStrike" cap="none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pPr marL="0" indent="0"/>
            <a:r>
              <a:rPr lang="en-MY" dirty="0"/>
              <a:t>Unit 1: </a:t>
            </a:r>
            <a:r>
              <a:rPr lang="en-MY" dirty="0" err="1"/>
              <a:t>Keluargaku</a:t>
            </a:r>
            <a:r>
              <a:rPr lang="en-MY" dirty="0"/>
              <a:t> </a:t>
            </a:r>
            <a:r>
              <a:rPr lang="en-MY" dirty="0" err="1"/>
              <a:t>Sayang</a:t>
            </a:r>
            <a:endParaRPr lang="en-MY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p59"/>
          <p:cNvSpPr txBox="1">
            <a:spLocks noGrp="1"/>
          </p:cNvSpPr>
          <p:nvPr>
            <p:ph type="title" idx="15"/>
          </p:nvPr>
        </p:nvSpPr>
        <p:spPr>
          <a:xfrm>
            <a:off x="251520" y="627534"/>
            <a:ext cx="856895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800" dirty="0">
                <a:solidFill>
                  <a:schemeClr val="accent4">
                    <a:lumMod val="50000"/>
                  </a:schemeClr>
                </a:solidFill>
              </a:rPr>
              <a:t>Objektif Pembelajaran</a:t>
            </a:r>
            <a:endParaRPr sz="48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234" name="Google Shape;2234;p59"/>
          <p:cNvPicPr preferRelativeResize="0"/>
          <p:nvPr/>
        </p:nvPicPr>
        <p:blipFill rotWithShape="1">
          <a:blip r:embed="rId3">
            <a:alphaModFix/>
          </a:blip>
          <a:srcRect l="21938" t="18565" r="21938" b="18565"/>
          <a:stretch/>
        </p:blipFill>
        <p:spPr>
          <a:xfrm rot="611685">
            <a:off x="7401119" y="3213803"/>
            <a:ext cx="1742239" cy="205049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221;p59"/>
          <p:cNvSpPr txBox="1">
            <a:spLocks noGrp="1"/>
          </p:cNvSpPr>
          <p:nvPr>
            <p:ph type="title"/>
          </p:nvPr>
        </p:nvSpPr>
        <p:spPr>
          <a:xfrm>
            <a:off x="537790" y="1600151"/>
            <a:ext cx="7704856" cy="1475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MY" altLang="zh-CN" sz="2400" dirty="0"/>
              <a:t>Pada </a:t>
            </a:r>
            <a:r>
              <a:rPr lang="en-MY" altLang="zh-CN" sz="2400" dirty="0" err="1"/>
              <a:t>akhir</a:t>
            </a:r>
            <a:r>
              <a:rPr lang="en-MY" altLang="zh-CN" sz="2400" dirty="0"/>
              <a:t> </a:t>
            </a:r>
            <a:r>
              <a:rPr lang="en-MY" altLang="zh-CN" sz="2400" dirty="0" err="1"/>
              <a:t>pengajaran</a:t>
            </a:r>
            <a:r>
              <a:rPr lang="en-MY" altLang="zh-CN" sz="2400" dirty="0"/>
              <a:t> dan </a:t>
            </a:r>
            <a:r>
              <a:rPr lang="en-MY" altLang="zh-CN" sz="2400" dirty="0" err="1"/>
              <a:t>pembelajaran</a:t>
            </a:r>
            <a:r>
              <a:rPr lang="en-MY" altLang="zh-CN" sz="2400" dirty="0"/>
              <a:t>:</a:t>
            </a:r>
            <a:br>
              <a:rPr lang="en-MY" altLang="zh-CN" sz="2400" dirty="0"/>
            </a:br>
            <a:br>
              <a:rPr lang="en-MY" altLang="zh-CN" sz="2400" dirty="0"/>
            </a:br>
            <a:r>
              <a:rPr lang="en-MY" altLang="zh-CN" sz="2400" dirty="0">
                <a:solidFill>
                  <a:srgbClr val="7030A0"/>
                </a:solidFill>
              </a:rPr>
              <a:t>Murid </a:t>
            </a:r>
            <a:r>
              <a:rPr lang="en-MY" altLang="zh-CN" sz="2400" dirty="0" err="1">
                <a:solidFill>
                  <a:srgbClr val="7030A0"/>
                </a:solidFill>
              </a:rPr>
              <a:t>dapat</a:t>
            </a:r>
            <a:r>
              <a:rPr lang="en-MY" altLang="zh-CN" sz="2400" dirty="0">
                <a:solidFill>
                  <a:srgbClr val="7030A0"/>
                </a:solidFill>
              </a:rPr>
              <a:t> </a:t>
            </a:r>
            <a:r>
              <a:rPr lang="en-MY" altLang="zh-CN" sz="2400" dirty="0" err="1">
                <a:solidFill>
                  <a:srgbClr val="7030A0"/>
                </a:solidFill>
              </a:rPr>
              <a:t>mengecam</a:t>
            </a:r>
            <a:r>
              <a:rPr lang="en-MY" altLang="zh-CN" sz="2400" dirty="0">
                <a:solidFill>
                  <a:srgbClr val="7030A0"/>
                </a:solidFill>
              </a:rPr>
              <a:t> lima </a:t>
            </a:r>
            <a:r>
              <a:rPr lang="en-MY" altLang="zh-CN" sz="2400" dirty="0" err="1">
                <a:solidFill>
                  <a:srgbClr val="7030A0"/>
                </a:solidFill>
              </a:rPr>
              <a:t>huruf</a:t>
            </a:r>
            <a:r>
              <a:rPr lang="en-MY" altLang="zh-CN" sz="2400" dirty="0">
                <a:solidFill>
                  <a:srgbClr val="7030A0"/>
                </a:solidFill>
              </a:rPr>
              <a:t> </a:t>
            </a:r>
            <a:r>
              <a:rPr lang="en-MY" altLang="zh-CN" sz="2400" dirty="0" err="1">
                <a:solidFill>
                  <a:srgbClr val="7030A0"/>
                </a:solidFill>
              </a:rPr>
              <a:t>vokal</a:t>
            </a:r>
            <a:r>
              <a:rPr lang="en-MY" altLang="zh-CN" sz="2400" dirty="0">
                <a:solidFill>
                  <a:srgbClr val="7030A0"/>
                </a:solidFill>
              </a:rPr>
              <a:t> dan </a:t>
            </a:r>
            <a:r>
              <a:rPr lang="en-MY" altLang="zh-CN" sz="2400" dirty="0" err="1">
                <a:solidFill>
                  <a:srgbClr val="7030A0"/>
                </a:solidFill>
              </a:rPr>
              <a:t>sepuluh</a:t>
            </a:r>
            <a:r>
              <a:rPr lang="en-MY" altLang="zh-CN" sz="2400" dirty="0">
                <a:solidFill>
                  <a:srgbClr val="7030A0"/>
                </a:solidFill>
              </a:rPr>
              <a:t> </a:t>
            </a:r>
            <a:r>
              <a:rPr lang="en-MY" altLang="zh-CN" sz="2400" dirty="0" err="1">
                <a:solidFill>
                  <a:srgbClr val="7030A0"/>
                </a:solidFill>
              </a:rPr>
              <a:t>huruf</a:t>
            </a:r>
            <a:r>
              <a:rPr lang="en-MY" altLang="zh-CN" sz="2400" dirty="0">
                <a:solidFill>
                  <a:srgbClr val="7030A0"/>
                </a:solidFill>
              </a:rPr>
              <a:t> </a:t>
            </a:r>
            <a:r>
              <a:rPr lang="en-MY" altLang="zh-CN" sz="2400" dirty="0" err="1">
                <a:solidFill>
                  <a:srgbClr val="7030A0"/>
                </a:solidFill>
              </a:rPr>
              <a:t>konsonan</a:t>
            </a:r>
            <a:r>
              <a:rPr lang="en-MY" altLang="zh-CN" sz="2400" dirty="0">
                <a:solidFill>
                  <a:srgbClr val="7030A0"/>
                </a:solidFill>
              </a:rPr>
              <a:t>.</a:t>
            </a:r>
            <a:endParaRPr lang="zh-CN" altLang="en-US" sz="2400" b="1" dirty="0">
              <a:solidFill>
                <a:srgbClr val="7030A0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21002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" name="Google Shape;2229;p59"/>
          <p:cNvSpPr txBox="1">
            <a:spLocks noGrp="1"/>
          </p:cNvSpPr>
          <p:nvPr>
            <p:ph type="title" idx="15"/>
          </p:nvPr>
        </p:nvSpPr>
        <p:spPr>
          <a:xfrm>
            <a:off x="251520" y="62753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4">
                    <a:lumMod val="50000"/>
                  </a:schemeClr>
                </a:solidFill>
              </a:rPr>
              <a:t>Isi Kandungan</a:t>
            </a:r>
            <a:endParaRPr sz="48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234" name="Google Shape;2234;p59"/>
          <p:cNvPicPr preferRelativeResize="0"/>
          <p:nvPr/>
        </p:nvPicPr>
        <p:blipFill rotWithShape="1">
          <a:blip r:embed="rId3">
            <a:alphaModFix/>
          </a:blip>
          <a:srcRect l="21938" t="18565" r="21938" b="18565"/>
          <a:stretch/>
        </p:blipFill>
        <p:spPr>
          <a:xfrm rot="611685">
            <a:off x="7401119" y="3213803"/>
            <a:ext cx="1742239" cy="205049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221;p59"/>
          <p:cNvSpPr txBox="1">
            <a:spLocks noGrp="1"/>
          </p:cNvSpPr>
          <p:nvPr>
            <p:ph type="title"/>
          </p:nvPr>
        </p:nvSpPr>
        <p:spPr>
          <a:xfrm>
            <a:off x="2445139" y="1528143"/>
            <a:ext cx="5079189" cy="1907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MY" altLang="zh-CN" sz="2400" b="1" dirty="0" err="1">
                <a:solidFill>
                  <a:schemeClr val="accent3"/>
                </a:solidFill>
                <a:sym typeface="Arial"/>
              </a:rPr>
              <a:t>Membaca</a:t>
            </a:r>
            <a:r>
              <a:rPr lang="en-MY" altLang="zh-CN" sz="2400" b="1" dirty="0">
                <a:solidFill>
                  <a:schemeClr val="accent3"/>
                </a:solidFill>
                <a:sym typeface="Arial"/>
              </a:rPr>
              <a:t> </a:t>
            </a:r>
            <a:r>
              <a:rPr lang="en-MY" altLang="zh-CN" sz="2400" b="1" dirty="0" err="1">
                <a:solidFill>
                  <a:schemeClr val="accent3"/>
                </a:solidFill>
                <a:sym typeface="Arial"/>
              </a:rPr>
              <a:t>vokal</a:t>
            </a:r>
            <a:r>
              <a:rPr lang="en-MY" altLang="zh-CN" sz="2400" b="1" dirty="0">
                <a:solidFill>
                  <a:schemeClr val="accent3"/>
                </a:solidFill>
                <a:sym typeface="Arial"/>
              </a:rPr>
              <a:t> dan </a:t>
            </a:r>
            <a:r>
              <a:rPr lang="en-MY" altLang="zh-CN" sz="2400" b="1" dirty="0" err="1">
                <a:solidFill>
                  <a:schemeClr val="accent3"/>
                </a:solidFill>
                <a:sym typeface="Arial"/>
              </a:rPr>
              <a:t>konsonan</a:t>
            </a:r>
            <a:r>
              <a:rPr lang="en-MY" altLang="zh-CN" sz="2400" b="1" dirty="0">
                <a:solidFill>
                  <a:schemeClr val="accent3"/>
                </a:solidFill>
                <a:sym typeface="Arial"/>
              </a:rPr>
              <a:t> </a:t>
            </a:r>
            <a:br>
              <a:rPr lang="en-MY" altLang="zh-CN" sz="2400" b="1" dirty="0">
                <a:solidFill>
                  <a:schemeClr val="accent3"/>
                </a:solidFill>
                <a:sym typeface="Arial"/>
              </a:rPr>
            </a:br>
            <a:r>
              <a:rPr lang="en-MY" altLang="zh-CN" sz="2400" b="1" dirty="0" err="1">
                <a:solidFill>
                  <a:schemeClr val="accent3"/>
                </a:solidFill>
                <a:sym typeface="Arial"/>
              </a:rPr>
              <a:t>dengan</a:t>
            </a:r>
            <a:r>
              <a:rPr lang="en-MY" altLang="zh-CN" sz="2400" b="1" dirty="0">
                <a:solidFill>
                  <a:schemeClr val="accent3"/>
                </a:solidFill>
                <a:sym typeface="Arial"/>
              </a:rPr>
              <a:t> </a:t>
            </a:r>
            <a:r>
              <a:rPr lang="en-MY" altLang="zh-CN" sz="2400" b="1" dirty="0" err="1">
                <a:solidFill>
                  <a:schemeClr val="accent3"/>
                </a:solidFill>
                <a:sym typeface="Arial"/>
              </a:rPr>
              <a:t>sebutan</a:t>
            </a:r>
            <a:r>
              <a:rPr lang="en-MY" altLang="zh-CN" sz="2400" b="1" dirty="0">
                <a:solidFill>
                  <a:schemeClr val="accent3"/>
                </a:solidFill>
                <a:sym typeface="Arial"/>
              </a:rPr>
              <a:t> yang </a:t>
            </a:r>
            <a:r>
              <a:rPr lang="en-MY" altLang="zh-CN" sz="2400" b="1" dirty="0" err="1">
                <a:solidFill>
                  <a:schemeClr val="accent3"/>
                </a:solidFill>
                <a:sym typeface="Arial"/>
              </a:rPr>
              <a:t>betul</a:t>
            </a:r>
            <a:r>
              <a:rPr lang="en-MY" altLang="zh-CN" sz="2400" b="1" dirty="0">
                <a:solidFill>
                  <a:schemeClr val="accent3"/>
                </a:solidFill>
                <a:sym typeface="Arial"/>
              </a:rPr>
              <a:t>.</a:t>
            </a:r>
            <a:endParaRPr lang="zh-CN" altLang="en-US" sz="2400" b="1" dirty="0">
              <a:solidFill>
                <a:schemeClr val="accent3"/>
              </a:solidFill>
              <a:sym typeface="Arial"/>
            </a:endParaRPr>
          </a:p>
        </p:txBody>
      </p:sp>
      <p:sp>
        <p:nvSpPr>
          <p:cNvPr id="9" name="Google Shape;2274;p63"/>
          <p:cNvSpPr txBox="1">
            <a:spLocks noGrp="1"/>
          </p:cNvSpPr>
          <p:nvPr>
            <p:ph type="title" idx="2"/>
          </p:nvPr>
        </p:nvSpPr>
        <p:spPr>
          <a:xfrm>
            <a:off x="827584" y="1585934"/>
            <a:ext cx="165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7" name="Google Shape;2226;p59">
            <a:extLst>
              <a:ext uri="{FF2B5EF4-FFF2-40B4-BE49-F238E27FC236}">
                <a16:creationId xmlns:a16="http://schemas.microsoft.com/office/drawing/2014/main" id="{8C8F4136-532A-468E-A94D-CFCD5776737A}"/>
              </a:ext>
            </a:extLst>
          </p:cNvPr>
          <p:cNvSpPr txBox="1">
            <a:spLocks/>
          </p:cNvSpPr>
          <p:nvPr/>
        </p:nvSpPr>
        <p:spPr>
          <a:xfrm>
            <a:off x="2339752" y="1563638"/>
            <a:ext cx="2016224" cy="730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4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MY" altLang="zh-CN" sz="2400" dirty="0">
                <a:latin typeface="Segoe UI Black" pitchFamily="34" charset="0"/>
                <a:ea typeface="Segoe UI Black" pitchFamily="34" charset="0"/>
              </a:rPr>
              <a:t>2.1.1 (</a:t>
            </a:r>
            <a:r>
              <a:rPr lang="en-MY" altLang="zh-CN" sz="2400" dirty="0" err="1">
                <a:latin typeface="Segoe UI Black" pitchFamily="34" charset="0"/>
                <a:ea typeface="Segoe UI Black" pitchFamily="34" charset="0"/>
              </a:rPr>
              <a:t>i</a:t>
            </a:r>
            <a:r>
              <a:rPr lang="en-MY" altLang="zh-CN" sz="2400" dirty="0">
                <a:latin typeface="Segoe UI Black" pitchFamily="34" charset="0"/>
                <a:ea typeface="Segoe UI Black" pitchFamily="34" charset="0"/>
              </a:rPr>
              <a:t>)(ii)</a:t>
            </a:r>
            <a:endParaRPr lang="en-MY" sz="2400" dirty="0"/>
          </a:p>
        </p:txBody>
      </p:sp>
    </p:spTree>
    <p:extLst>
      <p:ext uri="{BB962C8B-B14F-4D97-AF65-F5344CB8AC3E}">
        <p14:creationId xmlns:p14="http://schemas.microsoft.com/office/powerpoint/2010/main" val="69487849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1" name="Google Shape;232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0108" y="3074849"/>
            <a:ext cx="1381369" cy="208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2" name="Google Shape;232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6505" y="-147033"/>
            <a:ext cx="1927549" cy="1926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704;p36"/>
          <p:cNvSpPr txBox="1">
            <a:spLocks noGrp="1"/>
          </p:cNvSpPr>
          <p:nvPr>
            <p:ph type="title"/>
          </p:nvPr>
        </p:nvSpPr>
        <p:spPr>
          <a:xfrm>
            <a:off x="857291" y="555526"/>
            <a:ext cx="7099085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4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Mari </a:t>
            </a:r>
            <a:r>
              <a:rPr lang="en-US" sz="3600" dirty="0" err="1">
                <a:solidFill>
                  <a:schemeClr val="accent4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baca</a:t>
            </a:r>
            <a:endParaRPr sz="3600" dirty="0">
              <a:solidFill>
                <a:schemeClr val="accent4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29" name="Picture 2" descr="Alphabet clipart Vectors &amp; Illustrations for Free Download | Freepik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84524" l="160" r="100000">
                        <a14:foregroundMark x1="12939" y1="13095" x2="12939" y2="13095"/>
                        <a14:foregroundMark x1="27636" y1="10714" x2="27636" y2="10714"/>
                        <a14:foregroundMark x1="42173" y1="9524" x2="42173" y2="9524"/>
                        <a14:foregroundMark x1="43770" y1="5238" x2="43770" y2="5238"/>
                        <a14:foregroundMark x1="57029" y1="9524" x2="57029" y2="9524"/>
                        <a14:foregroundMark x1="69010" y1="6190" x2="69010" y2="6190"/>
                        <a14:foregroundMark x1="85942" y1="7381" x2="85942" y2="7381"/>
                        <a14:foregroundMark x1="75080" y1="30000" x2="75080" y2="30000"/>
                        <a14:foregroundMark x1="61022" y1="30714" x2="61022" y2="30714"/>
                        <a14:foregroundMark x1="48882" y1="30476" x2="48882" y2="30476"/>
                        <a14:foregroundMark x1="57029" y1="17143" x2="57029" y2="17143"/>
                        <a14:foregroundMark x1="31949" y1="14286" x2="31949" y2="14286"/>
                        <a14:foregroundMark x1="43610" y1="16190" x2="43610" y2="16190"/>
                        <a14:foregroundMark x1="34185" y1="28810" x2="34185" y2="28810"/>
                        <a14:foregroundMark x1="22524" y1="31905" x2="22524" y2="31905"/>
                        <a14:foregroundMark x1="8946" y1="33571" x2="8946" y2="33571"/>
                        <a14:foregroundMark x1="7827" y1="54762" x2="7827" y2="54762"/>
                        <a14:foregroundMark x1="18051" y1="51429" x2="18051" y2="51429"/>
                        <a14:foregroundMark x1="36102" y1="49524" x2="36102" y2="49524"/>
                        <a14:foregroundMark x1="45687" y1="47857" x2="45687" y2="47857"/>
                        <a14:foregroundMark x1="48562" y1="47857" x2="48562" y2="47857"/>
                        <a14:foregroundMark x1="51278" y1="51429" x2="51757" y2="51429"/>
                        <a14:foregroundMark x1="61342" y1="50714" x2="61342" y2="50714"/>
                        <a14:foregroundMark x1="77316" y1="51190" x2="77316" y2="51190"/>
                        <a14:foregroundMark x1="91054" y1="53095" x2="91054" y2="53095"/>
                        <a14:foregroundMark x1="88019" y1="65952" x2="88019" y2="65952"/>
                        <a14:foregroundMark x1="75080" y1="69048" x2="75080" y2="69048"/>
                        <a14:foregroundMark x1="61661" y1="69762" x2="61661" y2="69762"/>
                        <a14:foregroundMark x1="49361" y1="71190" x2="49361" y2="71190"/>
                        <a14:foregroundMark x1="30351" y1="73810" x2="30351" y2="73810"/>
                        <a14:foregroundMark x1="15974" y1="74762" x2="15974" y2="74762"/>
                        <a14:foregroundMark x1="15974" y1="74762" x2="15974" y2="74762"/>
                        <a14:foregroundMark x1="16454" y1="75476" x2="16454" y2="75476"/>
                        <a14:foregroundMark x1="10543" y1="73333" x2="10543" y2="73333"/>
                        <a14:foregroundMark x1="18690" y1="13095" x2="18690" y2="13095"/>
                        <a14:foregroundMark x1="24441" y1="30714" x2="24441" y2="30714"/>
                        <a14:foregroundMark x1="62620" y1="14286" x2="62620" y2="14286"/>
                        <a14:foregroundMark x1="74920" y1="31667" x2="74920" y2="31667"/>
                        <a14:foregroundMark x1="75559" y1="36429" x2="75559" y2="36429"/>
                        <a14:foregroundMark x1="87380" y1="71190" x2="87380" y2="71190"/>
                        <a14:foregroundMark x1="51118" y1="55952" x2="51118" y2="55952"/>
                        <a14:foregroundMark x1="25240" y1="55714" x2="25240" y2="55714"/>
                        <a14:foregroundMark x1="10383" y1="54762" x2="10383" y2="54762"/>
                        <a14:foregroundMark x1="26837" y1="73333" x2="26837" y2="73333"/>
                        <a14:foregroundMark x1="53834" y1="54762" x2="53834" y2="54762"/>
                        <a14:foregroundMark x1="58466" y1="31429" x2="58466" y2="31429"/>
                        <a14:foregroundMark x1="32428" y1="32381" x2="32428" y2="32381"/>
                        <a14:foregroundMark x1="16613" y1="33333" x2="16613" y2="33333"/>
                        <a14:foregroundMark x1="25559" y1="10000" x2="25559" y2="10000"/>
                        <a14:foregroundMark x1="22364" y1="44762" x2="22364" y2="44762"/>
                        <a14:foregroundMark x1="24121" y1="70952" x2="24121" y2="70952"/>
                        <a14:foregroundMark x1="91374" y1="45000" x2="91374" y2="45000"/>
                        <a14:backgroundMark x1="22843" y1="52619" x2="22843" y2="52619"/>
                        <a14:backgroundMark x1="36422" y1="51429" x2="36422" y2="51429"/>
                        <a14:backgroundMark x1="49361" y1="52143" x2="49361" y2="52143"/>
                        <a14:backgroundMark x1="87700" y1="8810" x2="87700" y2="8810"/>
                        <a14:backgroundMark x1="7188" y1="31905" x2="7188" y2="319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442"/>
          <a:stretch/>
        </p:blipFill>
        <p:spPr bwMode="auto">
          <a:xfrm>
            <a:off x="1115616" y="1148447"/>
            <a:ext cx="6775032" cy="384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1" name="Google Shape;232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56503">
            <a:off x="7876706" y="3480032"/>
            <a:ext cx="1113093" cy="1681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2" name="Google Shape;232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6505" y="-147033"/>
            <a:ext cx="1927549" cy="1926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704;p36"/>
          <p:cNvSpPr txBox="1">
            <a:spLocks noGrp="1"/>
          </p:cNvSpPr>
          <p:nvPr>
            <p:ph type="title"/>
          </p:nvPr>
        </p:nvSpPr>
        <p:spPr>
          <a:xfrm>
            <a:off x="857291" y="555526"/>
            <a:ext cx="7099085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4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Mari </a:t>
            </a:r>
            <a:r>
              <a:rPr lang="en-US" sz="3600" dirty="0" err="1">
                <a:solidFill>
                  <a:schemeClr val="accent4">
                    <a:lumMod val="50000"/>
                  </a:schemeClr>
                </a:solidFill>
                <a:latin typeface="Calibri" pitchFamily="34" charset="0"/>
                <a:cs typeface="Calibri" pitchFamily="34" charset="0"/>
              </a:rPr>
              <a:t>baca</a:t>
            </a:r>
            <a:endParaRPr sz="3600" dirty="0">
              <a:solidFill>
                <a:schemeClr val="accent4">
                  <a:lumMod val="50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75354" y="1301998"/>
            <a:ext cx="8136904" cy="1185047"/>
            <a:chOff x="683568" y="1353764"/>
            <a:chExt cx="7589198" cy="1105280"/>
          </a:xfrm>
        </p:grpSpPr>
        <p:pic>
          <p:nvPicPr>
            <p:cNvPr id="6" name="Picture 4" descr="Free Alphabet Clipart Pictures - Clipartix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67" b="100000" l="0" r="100000">
                          <a14:foregroundMark x1="5167" y1="13167" x2="5167" y2="13167"/>
                          <a14:foregroundMark x1="22667" y1="12167" x2="22667" y2="12167"/>
                          <a14:foregroundMark x1="41500" y1="11833" x2="41500" y2="11833"/>
                          <a14:foregroundMark x1="55167" y1="10833" x2="55167" y2="10833"/>
                          <a14:foregroundMark x1="69500" y1="14000" x2="69500" y2="14000"/>
                          <a14:foregroundMark x1="87500" y1="13667" x2="87500" y2="13667"/>
                          <a14:foregroundMark x1="82167" y1="33667" x2="82167" y2="33667"/>
                          <a14:foregroundMark x1="71167" y1="34833" x2="71167" y2="34833"/>
                          <a14:foregroundMark x1="59167" y1="36833" x2="59167" y2="36833"/>
                          <a14:foregroundMark x1="47167" y1="38667" x2="47167" y2="38667"/>
                          <a14:foregroundMark x1="34167" y1="36000" x2="34167" y2="36000"/>
                          <a14:foregroundMark x1="35000" y1="28833" x2="35000" y2="28833"/>
                          <a14:foregroundMark x1="48000" y1="28667" x2="48000" y2="28667"/>
                          <a14:foregroundMark x1="27000" y1="35333" x2="27000" y2="35333"/>
                          <a14:foregroundMark x1="13167" y1="61500" x2="13167" y2="61500"/>
                          <a14:foregroundMark x1="19167" y1="62833" x2="19167" y2="62833"/>
                          <a14:foregroundMark x1="34833" y1="62333" x2="34833" y2="62333"/>
                          <a14:foregroundMark x1="50667" y1="62500" x2="50667" y2="62500"/>
                          <a14:foregroundMark x1="68333" y1="62500" x2="68333" y2="62500"/>
                          <a14:foregroundMark x1="76167" y1="62500" x2="76167" y2="62500"/>
                          <a14:foregroundMark x1="91167" y1="63500" x2="91167" y2="63500"/>
                          <a14:foregroundMark x1="91500" y1="84500" x2="91500" y2="84500"/>
                          <a14:foregroundMark x1="77000" y1="87500" x2="77000" y2="87500"/>
                          <a14:foregroundMark x1="62167" y1="85667" x2="62167" y2="85667"/>
                          <a14:foregroundMark x1="49500" y1="88167" x2="49500" y2="88167"/>
                          <a14:foregroundMark x1="26667" y1="87000" x2="26667" y2="87000"/>
                          <a14:foregroundMark x1="12500" y1="90000" x2="12500" y2="90000"/>
                          <a14:foregroundMark x1="66333" y1="66000" x2="66333" y2="66000"/>
                          <a14:foregroundMark x1="55500" y1="40167" x2="55500" y2="40167"/>
                          <a14:foregroundMark x1="25000" y1="90500" x2="25000" y2="90500"/>
                          <a14:foregroundMark x1="76833" y1="90167" x2="76833" y2="90167"/>
                          <a14:foregroundMark x1="46333" y1="47000" x2="46333" y2="47000"/>
                          <a14:foregroundMark x1="91833" y1="66667" x2="91833" y2="66667"/>
                          <a14:foregroundMark x1="41500" y1="68667" x2="41500" y2="68667"/>
                          <a14:foregroundMark x1="79333" y1="85500" x2="79333" y2="85500"/>
                          <a14:foregroundMark x1="79333" y1="85333" x2="79333" y2="85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4837"/>
            <a:stretch/>
          </p:blipFill>
          <p:spPr bwMode="auto">
            <a:xfrm>
              <a:off x="683568" y="1353764"/>
              <a:ext cx="3988798" cy="1003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 descr="Free Alphabet Clipart Pictures - Clipartix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67" b="100000" l="0" r="100000">
                          <a14:foregroundMark x1="5167" y1="13167" x2="5167" y2="13167"/>
                          <a14:foregroundMark x1="22667" y1="12167" x2="22667" y2="12167"/>
                          <a14:foregroundMark x1="41500" y1="11833" x2="41500" y2="11833"/>
                          <a14:foregroundMark x1="55167" y1="10833" x2="55167" y2="10833"/>
                          <a14:foregroundMark x1="69500" y1="14000" x2="69500" y2="14000"/>
                          <a14:foregroundMark x1="87500" y1="13667" x2="87500" y2="13667"/>
                          <a14:foregroundMark x1="82167" y1="33667" x2="82167" y2="33667"/>
                          <a14:foregroundMark x1="71167" y1="34833" x2="71167" y2="34833"/>
                          <a14:foregroundMark x1="59167" y1="36833" x2="59167" y2="36833"/>
                          <a14:foregroundMark x1="47167" y1="38667" x2="47167" y2="38667"/>
                          <a14:foregroundMark x1="34167" y1="36000" x2="34167" y2="36000"/>
                          <a14:foregroundMark x1="35000" y1="28833" x2="35000" y2="28833"/>
                          <a14:foregroundMark x1="48000" y1="28667" x2="48000" y2="28667"/>
                          <a14:foregroundMark x1="27000" y1="35333" x2="27000" y2="35333"/>
                          <a14:foregroundMark x1="13167" y1="61500" x2="13167" y2="61500"/>
                          <a14:foregroundMark x1="19167" y1="62833" x2="19167" y2="62833"/>
                          <a14:foregroundMark x1="34833" y1="62333" x2="34833" y2="62333"/>
                          <a14:foregroundMark x1="50667" y1="62500" x2="50667" y2="62500"/>
                          <a14:foregroundMark x1="68333" y1="62500" x2="68333" y2="62500"/>
                          <a14:foregroundMark x1="76167" y1="62500" x2="76167" y2="62500"/>
                          <a14:foregroundMark x1="91167" y1="63500" x2="91167" y2="63500"/>
                          <a14:foregroundMark x1="91500" y1="84500" x2="91500" y2="84500"/>
                          <a14:foregroundMark x1="77000" y1="87500" x2="77000" y2="87500"/>
                          <a14:foregroundMark x1="62167" y1="85667" x2="62167" y2="85667"/>
                          <a14:foregroundMark x1="49500" y1="88167" x2="49500" y2="88167"/>
                          <a14:foregroundMark x1="26667" y1="87000" x2="26667" y2="87000"/>
                          <a14:foregroundMark x1="12500" y1="90000" x2="12500" y2="90000"/>
                          <a14:foregroundMark x1="66333" y1="66000" x2="66333" y2="66000"/>
                          <a14:foregroundMark x1="55500" y1="40167" x2="55500" y2="40167"/>
                          <a14:foregroundMark x1="25000" y1="90500" x2="25000" y2="90500"/>
                          <a14:foregroundMark x1="76833" y1="90167" x2="76833" y2="90167"/>
                          <a14:foregroundMark x1="46333" y1="47000" x2="46333" y2="47000"/>
                          <a14:foregroundMark x1="91833" y1="66667" x2="91833" y2="66667"/>
                          <a14:foregroundMark x1="41500" y1="68667" x2="41500" y2="68667"/>
                          <a14:foregroundMark x1="79333" y1="85500" x2="79333" y2="85500"/>
                          <a14:foregroundMark x1="79333" y1="85333" x2="79333" y2="85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32" t="24837" r="332" b="48108"/>
            <a:stretch/>
          </p:blipFill>
          <p:spPr bwMode="auto">
            <a:xfrm>
              <a:off x="4283968" y="1379880"/>
              <a:ext cx="3988798" cy="10791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/>
          <p:cNvGrpSpPr/>
          <p:nvPr/>
        </p:nvGrpSpPr>
        <p:grpSpPr>
          <a:xfrm>
            <a:off x="387726" y="2535919"/>
            <a:ext cx="8352928" cy="1100826"/>
            <a:chOff x="683568" y="2859782"/>
            <a:chExt cx="7792737" cy="1026999"/>
          </a:xfrm>
        </p:grpSpPr>
        <p:pic>
          <p:nvPicPr>
            <p:cNvPr id="10" name="Picture 4" descr="Free Alphabet Clipart Pictures - Clipartix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67" b="100000" l="0" r="100000">
                          <a14:foregroundMark x1="5167" y1="13167" x2="5167" y2="13167"/>
                          <a14:foregroundMark x1="22667" y1="12167" x2="22667" y2="12167"/>
                          <a14:foregroundMark x1="41500" y1="11833" x2="41500" y2="11833"/>
                          <a14:foregroundMark x1="55167" y1="10833" x2="55167" y2="10833"/>
                          <a14:foregroundMark x1="69500" y1="14000" x2="69500" y2="14000"/>
                          <a14:foregroundMark x1="87500" y1="13667" x2="87500" y2="13667"/>
                          <a14:foregroundMark x1="82167" y1="33667" x2="82167" y2="33667"/>
                          <a14:foregroundMark x1="71167" y1="34833" x2="71167" y2="34833"/>
                          <a14:foregroundMark x1="59167" y1="36833" x2="59167" y2="36833"/>
                          <a14:foregroundMark x1="47167" y1="38667" x2="47167" y2="38667"/>
                          <a14:foregroundMark x1="34167" y1="36000" x2="34167" y2="36000"/>
                          <a14:foregroundMark x1="35000" y1="28833" x2="35000" y2="28833"/>
                          <a14:foregroundMark x1="48000" y1="28667" x2="48000" y2="28667"/>
                          <a14:foregroundMark x1="27000" y1="35333" x2="27000" y2="35333"/>
                          <a14:foregroundMark x1="13167" y1="61500" x2="13167" y2="61500"/>
                          <a14:foregroundMark x1="19167" y1="62833" x2="19167" y2="62833"/>
                          <a14:foregroundMark x1="34833" y1="62333" x2="34833" y2="62333"/>
                          <a14:foregroundMark x1="50667" y1="62500" x2="50667" y2="62500"/>
                          <a14:foregroundMark x1="68333" y1="62500" x2="68333" y2="62500"/>
                          <a14:foregroundMark x1="76167" y1="62500" x2="76167" y2="62500"/>
                          <a14:foregroundMark x1="91167" y1="63500" x2="91167" y2="63500"/>
                          <a14:foregroundMark x1="91500" y1="84500" x2="91500" y2="84500"/>
                          <a14:foregroundMark x1="77000" y1="87500" x2="77000" y2="87500"/>
                          <a14:foregroundMark x1="62167" y1="85667" x2="62167" y2="85667"/>
                          <a14:foregroundMark x1="49500" y1="88167" x2="49500" y2="88167"/>
                          <a14:foregroundMark x1="26667" y1="87000" x2="26667" y2="87000"/>
                          <a14:foregroundMark x1="12500" y1="90000" x2="12500" y2="90000"/>
                          <a14:foregroundMark x1="66333" y1="66000" x2="66333" y2="66000"/>
                          <a14:foregroundMark x1="55500" y1="40167" x2="55500" y2="40167"/>
                          <a14:foregroundMark x1="25000" y1="90500" x2="25000" y2="90500"/>
                          <a14:foregroundMark x1="76833" y1="90167" x2="76833" y2="90167"/>
                          <a14:foregroundMark x1="46333" y1="47000" x2="46333" y2="47000"/>
                          <a14:foregroundMark x1="91833" y1="66667" x2="91833" y2="66667"/>
                          <a14:foregroundMark x1="41500" y1="68667" x2="41500" y2="68667"/>
                          <a14:foregroundMark x1="79333" y1="85500" x2="79333" y2="85500"/>
                          <a14:foregroundMark x1="79333" y1="85333" x2="79333" y2="85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0" t="52050" r="-640" b="22787"/>
            <a:stretch/>
          </p:blipFill>
          <p:spPr bwMode="auto">
            <a:xfrm>
              <a:off x="683568" y="2859782"/>
              <a:ext cx="3988798" cy="1003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Free Alphabet Clipart Pictures - Clipartix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67" b="100000" l="0" r="100000">
                          <a14:foregroundMark x1="5167" y1="13167" x2="5167" y2="13167"/>
                          <a14:foregroundMark x1="22667" y1="12167" x2="22667" y2="12167"/>
                          <a14:foregroundMark x1="41500" y1="11833" x2="41500" y2="11833"/>
                          <a14:foregroundMark x1="55167" y1="10833" x2="55167" y2="10833"/>
                          <a14:foregroundMark x1="69500" y1="14000" x2="69500" y2="14000"/>
                          <a14:foregroundMark x1="87500" y1="13667" x2="87500" y2="13667"/>
                          <a14:foregroundMark x1="82167" y1="33667" x2="82167" y2="33667"/>
                          <a14:foregroundMark x1="71167" y1="34833" x2="71167" y2="34833"/>
                          <a14:foregroundMark x1="59167" y1="36833" x2="59167" y2="36833"/>
                          <a14:foregroundMark x1="47167" y1="38667" x2="47167" y2="38667"/>
                          <a14:foregroundMark x1="34167" y1="36000" x2="34167" y2="36000"/>
                          <a14:foregroundMark x1="35000" y1="28833" x2="35000" y2="28833"/>
                          <a14:foregroundMark x1="48000" y1="28667" x2="48000" y2="28667"/>
                          <a14:foregroundMark x1="27000" y1="35333" x2="27000" y2="35333"/>
                          <a14:foregroundMark x1="13167" y1="61500" x2="13167" y2="61500"/>
                          <a14:foregroundMark x1="19167" y1="62833" x2="19167" y2="62833"/>
                          <a14:foregroundMark x1="34833" y1="62333" x2="34833" y2="62333"/>
                          <a14:foregroundMark x1="50667" y1="62500" x2="50667" y2="62500"/>
                          <a14:foregroundMark x1="68333" y1="62500" x2="68333" y2="62500"/>
                          <a14:foregroundMark x1="76167" y1="62500" x2="76167" y2="62500"/>
                          <a14:foregroundMark x1="91167" y1="63500" x2="91167" y2="63500"/>
                          <a14:foregroundMark x1="91500" y1="84500" x2="91500" y2="84500"/>
                          <a14:foregroundMark x1="77000" y1="87500" x2="77000" y2="87500"/>
                          <a14:foregroundMark x1="62167" y1="85667" x2="62167" y2="85667"/>
                          <a14:foregroundMark x1="49500" y1="88167" x2="49500" y2="88167"/>
                          <a14:foregroundMark x1="26667" y1="87000" x2="26667" y2="87000"/>
                          <a14:foregroundMark x1="12500" y1="90000" x2="12500" y2="90000"/>
                          <a14:foregroundMark x1="66333" y1="66000" x2="66333" y2="66000"/>
                          <a14:foregroundMark x1="55500" y1="40167" x2="55500" y2="40167"/>
                          <a14:foregroundMark x1="25000" y1="90500" x2="25000" y2="90500"/>
                          <a14:foregroundMark x1="76833" y1="90167" x2="76833" y2="90167"/>
                          <a14:foregroundMark x1="46333" y1="47000" x2="46333" y2="47000"/>
                          <a14:foregroundMark x1="91833" y1="66667" x2="91833" y2="66667"/>
                          <a14:foregroundMark x1="41500" y1="68667" x2="41500" y2="68667"/>
                          <a14:foregroundMark x1="79333" y1="85500" x2="79333" y2="85500"/>
                          <a14:foregroundMark x1="79333" y1="85333" x2="79333" y2="85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" t="78966" r="-141" b="679"/>
            <a:stretch/>
          </p:blipFill>
          <p:spPr bwMode="auto">
            <a:xfrm>
              <a:off x="4487507" y="3074849"/>
              <a:ext cx="3988798" cy="8119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53473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68;p35"/>
          <p:cNvSpPr/>
          <p:nvPr/>
        </p:nvSpPr>
        <p:spPr>
          <a:xfrm>
            <a:off x="827584" y="1029083"/>
            <a:ext cx="3024337" cy="3024337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667;p35"/>
          <p:cNvSpPr/>
          <p:nvPr/>
        </p:nvSpPr>
        <p:spPr>
          <a:xfrm>
            <a:off x="4427984" y="978908"/>
            <a:ext cx="3935983" cy="393598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93;p35"/>
          <p:cNvSpPr/>
          <p:nvPr/>
        </p:nvSpPr>
        <p:spPr>
          <a:xfrm rot="597928">
            <a:off x="3256579" y="2097386"/>
            <a:ext cx="178632" cy="497696"/>
          </a:xfrm>
          <a:custGeom>
            <a:avLst/>
            <a:gdLst/>
            <a:ahLst/>
            <a:cxnLst/>
            <a:rect l="l" t="t" r="r" b="b"/>
            <a:pathLst>
              <a:path w="6965" h="19401" extrusionOk="0">
                <a:moveTo>
                  <a:pt x="6964" y="1"/>
                </a:moveTo>
                <a:lnTo>
                  <a:pt x="526" y="335"/>
                </a:lnTo>
                <a:lnTo>
                  <a:pt x="1" y="19079"/>
                </a:lnTo>
                <a:lnTo>
                  <a:pt x="6762" y="19401"/>
                </a:lnTo>
                <a:lnTo>
                  <a:pt x="6964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4;p35"/>
          <p:cNvSpPr/>
          <p:nvPr/>
        </p:nvSpPr>
        <p:spPr>
          <a:xfrm>
            <a:off x="2894543" y="2946899"/>
            <a:ext cx="451353" cy="540598"/>
          </a:xfrm>
          <a:custGeom>
            <a:avLst/>
            <a:gdLst/>
            <a:ahLst/>
            <a:cxnLst/>
            <a:rect l="l" t="t" r="r" b="b"/>
            <a:pathLst>
              <a:path w="21833" h="26150" extrusionOk="0">
                <a:moveTo>
                  <a:pt x="20104" y="1"/>
                </a:moveTo>
                <a:lnTo>
                  <a:pt x="12878" y="2159"/>
                </a:lnTo>
                <a:cubicBezTo>
                  <a:pt x="13355" y="3721"/>
                  <a:pt x="13725" y="5307"/>
                  <a:pt x="13975" y="6928"/>
                </a:cubicBezTo>
                <a:cubicBezTo>
                  <a:pt x="14214" y="8383"/>
                  <a:pt x="14345" y="9850"/>
                  <a:pt x="14369" y="11328"/>
                </a:cubicBezTo>
                <a:cubicBezTo>
                  <a:pt x="14369" y="13713"/>
                  <a:pt x="14059" y="15633"/>
                  <a:pt x="13439" y="17100"/>
                </a:cubicBezTo>
                <a:cubicBezTo>
                  <a:pt x="12819" y="18554"/>
                  <a:pt x="11984" y="19282"/>
                  <a:pt x="10923" y="19294"/>
                </a:cubicBezTo>
                <a:cubicBezTo>
                  <a:pt x="9766" y="19282"/>
                  <a:pt x="8908" y="18554"/>
                  <a:pt x="8323" y="17100"/>
                </a:cubicBezTo>
                <a:cubicBezTo>
                  <a:pt x="7751" y="15633"/>
                  <a:pt x="7465" y="13713"/>
                  <a:pt x="7465" y="11328"/>
                </a:cubicBezTo>
                <a:cubicBezTo>
                  <a:pt x="7489" y="9850"/>
                  <a:pt x="7620" y="8383"/>
                  <a:pt x="7858" y="6928"/>
                </a:cubicBezTo>
                <a:cubicBezTo>
                  <a:pt x="8109" y="5319"/>
                  <a:pt x="8478" y="3721"/>
                  <a:pt x="8955" y="2159"/>
                </a:cubicBezTo>
                <a:lnTo>
                  <a:pt x="1717" y="13"/>
                </a:lnTo>
                <a:cubicBezTo>
                  <a:pt x="573" y="3327"/>
                  <a:pt x="0" y="7143"/>
                  <a:pt x="0" y="11460"/>
                </a:cubicBezTo>
                <a:cubicBezTo>
                  <a:pt x="0" y="14357"/>
                  <a:pt x="430" y="16909"/>
                  <a:pt x="1288" y="19127"/>
                </a:cubicBezTo>
                <a:cubicBezTo>
                  <a:pt x="2159" y="21332"/>
                  <a:pt x="3411" y="23061"/>
                  <a:pt x="5056" y="24302"/>
                </a:cubicBezTo>
                <a:cubicBezTo>
                  <a:pt x="6686" y="25530"/>
                  <a:pt x="8632" y="26150"/>
                  <a:pt x="10882" y="26150"/>
                </a:cubicBezTo>
                <a:cubicBezTo>
                  <a:pt x="10904" y="26150"/>
                  <a:pt x="10925" y="26150"/>
                  <a:pt x="10947" y="26150"/>
                </a:cubicBezTo>
                <a:cubicBezTo>
                  <a:pt x="13176" y="26150"/>
                  <a:pt x="15120" y="25554"/>
                  <a:pt x="16753" y="24337"/>
                </a:cubicBezTo>
                <a:cubicBezTo>
                  <a:pt x="18399" y="23133"/>
                  <a:pt x="19651" y="21428"/>
                  <a:pt x="20521" y="19210"/>
                </a:cubicBezTo>
                <a:cubicBezTo>
                  <a:pt x="21392" y="17004"/>
                  <a:pt x="21833" y="14417"/>
                  <a:pt x="21833" y="11448"/>
                </a:cubicBezTo>
                <a:cubicBezTo>
                  <a:pt x="21833" y="7131"/>
                  <a:pt x="21261" y="3316"/>
                  <a:pt x="20104" y="1"/>
                </a:cubicBezTo>
                <a:close/>
              </a:path>
            </a:pathLst>
          </a:custGeom>
          <a:solidFill>
            <a:schemeClr val="tx2">
              <a:lumMod val="1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95;p35"/>
          <p:cNvSpPr/>
          <p:nvPr/>
        </p:nvSpPr>
        <p:spPr>
          <a:xfrm rot="665342">
            <a:off x="1235831" y="1948277"/>
            <a:ext cx="547678" cy="545397"/>
          </a:xfrm>
          <a:custGeom>
            <a:avLst/>
            <a:gdLst/>
            <a:ahLst/>
            <a:cxnLst/>
            <a:rect l="l" t="t" r="r" b="b"/>
            <a:pathLst>
              <a:path w="25924" h="25816" extrusionOk="0">
                <a:moveTo>
                  <a:pt x="13964" y="7429"/>
                </a:moveTo>
                <a:lnTo>
                  <a:pt x="15490" y="13343"/>
                </a:lnTo>
                <a:lnTo>
                  <a:pt x="15490" y="13343"/>
                </a:lnTo>
                <a:lnTo>
                  <a:pt x="11913" y="13045"/>
                </a:lnTo>
                <a:lnTo>
                  <a:pt x="13964" y="7429"/>
                </a:lnTo>
                <a:close/>
                <a:moveTo>
                  <a:pt x="10923" y="0"/>
                </a:moveTo>
                <a:lnTo>
                  <a:pt x="1" y="24587"/>
                </a:lnTo>
                <a:lnTo>
                  <a:pt x="7298" y="25553"/>
                </a:lnTo>
                <a:lnTo>
                  <a:pt x="9385" y="19913"/>
                </a:lnTo>
                <a:lnTo>
                  <a:pt x="17326" y="20271"/>
                </a:lnTo>
                <a:lnTo>
                  <a:pt x="18781" y="25815"/>
                </a:lnTo>
                <a:lnTo>
                  <a:pt x="25923" y="24718"/>
                </a:lnTo>
                <a:lnTo>
                  <a:pt x="17827" y="60"/>
                </a:lnTo>
                <a:lnTo>
                  <a:pt x="10923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96;p35"/>
          <p:cNvSpPr/>
          <p:nvPr/>
        </p:nvSpPr>
        <p:spPr>
          <a:xfrm>
            <a:off x="2203001" y="2240915"/>
            <a:ext cx="389505" cy="532863"/>
          </a:xfrm>
          <a:custGeom>
            <a:avLst/>
            <a:gdLst/>
            <a:ahLst/>
            <a:cxnLst/>
            <a:rect l="l" t="t" r="r" b="b"/>
            <a:pathLst>
              <a:path w="18435" h="25220" extrusionOk="0">
                <a:moveTo>
                  <a:pt x="0" y="0"/>
                </a:moveTo>
                <a:lnTo>
                  <a:pt x="799" y="25219"/>
                </a:lnTo>
                <a:lnTo>
                  <a:pt x="18435" y="25219"/>
                </a:lnTo>
                <a:lnTo>
                  <a:pt x="18435" y="18184"/>
                </a:lnTo>
                <a:lnTo>
                  <a:pt x="7775" y="18387"/>
                </a:lnTo>
                <a:lnTo>
                  <a:pt x="7632" y="15501"/>
                </a:lnTo>
                <a:lnTo>
                  <a:pt x="16622" y="15060"/>
                </a:lnTo>
                <a:lnTo>
                  <a:pt x="16324" y="8991"/>
                </a:lnTo>
                <a:lnTo>
                  <a:pt x="7274" y="9289"/>
                </a:lnTo>
                <a:lnTo>
                  <a:pt x="7131" y="6439"/>
                </a:lnTo>
                <a:lnTo>
                  <a:pt x="18017" y="5116"/>
                </a:lnTo>
                <a:lnTo>
                  <a:pt x="17731" y="906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697;p35"/>
          <p:cNvSpPr/>
          <p:nvPr/>
        </p:nvSpPr>
        <p:spPr>
          <a:xfrm>
            <a:off x="1580806" y="3075205"/>
            <a:ext cx="547737" cy="540706"/>
          </a:xfrm>
          <a:custGeom>
            <a:avLst/>
            <a:gdLst/>
            <a:ahLst/>
            <a:cxnLst/>
            <a:rect l="l" t="t" r="r" b="b"/>
            <a:pathLst>
              <a:path w="26567" h="26226" extrusionOk="0">
                <a:moveTo>
                  <a:pt x="13383" y="6844"/>
                </a:moveTo>
                <a:cubicBezTo>
                  <a:pt x="14458" y="6844"/>
                  <a:pt x="15517" y="7117"/>
                  <a:pt x="16467" y="7632"/>
                </a:cubicBezTo>
                <a:cubicBezTo>
                  <a:pt x="17421" y="8157"/>
                  <a:pt x="18220" y="8920"/>
                  <a:pt x="18793" y="9850"/>
                </a:cubicBezTo>
                <a:cubicBezTo>
                  <a:pt x="19365" y="10780"/>
                  <a:pt x="19663" y="11865"/>
                  <a:pt x="19651" y="12974"/>
                </a:cubicBezTo>
                <a:cubicBezTo>
                  <a:pt x="19663" y="14119"/>
                  <a:pt x="19353" y="15251"/>
                  <a:pt x="18757" y="16229"/>
                </a:cubicBezTo>
                <a:cubicBezTo>
                  <a:pt x="18173" y="17183"/>
                  <a:pt x="17350" y="17970"/>
                  <a:pt x="16372" y="18519"/>
                </a:cubicBezTo>
                <a:cubicBezTo>
                  <a:pt x="15406" y="19067"/>
                  <a:pt x="14309" y="19353"/>
                  <a:pt x="13188" y="19353"/>
                </a:cubicBezTo>
                <a:cubicBezTo>
                  <a:pt x="12079" y="19353"/>
                  <a:pt x="10994" y="19067"/>
                  <a:pt x="10040" y="18507"/>
                </a:cubicBezTo>
                <a:cubicBezTo>
                  <a:pt x="9098" y="17946"/>
                  <a:pt x="8311" y="17159"/>
                  <a:pt x="7763" y="16205"/>
                </a:cubicBezTo>
                <a:cubicBezTo>
                  <a:pt x="6034" y="13224"/>
                  <a:pt x="7048" y="9397"/>
                  <a:pt x="10040" y="7668"/>
                </a:cubicBezTo>
                <a:cubicBezTo>
                  <a:pt x="10998" y="7119"/>
                  <a:pt x="12081" y="6845"/>
                  <a:pt x="13178" y="6845"/>
                </a:cubicBezTo>
                <a:cubicBezTo>
                  <a:pt x="13201" y="6845"/>
                  <a:pt x="13225" y="6845"/>
                  <a:pt x="13248" y="6845"/>
                </a:cubicBezTo>
                <a:cubicBezTo>
                  <a:pt x="13293" y="6844"/>
                  <a:pt x="13338" y="6844"/>
                  <a:pt x="13383" y="6844"/>
                </a:cubicBezTo>
                <a:close/>
                <a:moveTo>
                  <a:pt x="13348" y="1"/>
                </a:moveTo>
                <a:cubicBezTo>
                  <a:pt x="11046" y="1"/>
                  <a:pt x="8781" y="608"/>
                  <a:pt x="6785" y="1777"/>
                </a:cubicBezTo>
                <a:cubicBezTo>
                  <a:pt x="4758" y="2922"/>
                  <a:pt x="3065" y="4568"/>
                  <a:pt x="1849" y="6559"/>
                </a:cubicBezTo>
                <a:cubicBezTo>
                  <a:pt x="644" y="8491"/>
                  <a:pt x="1" y="10720"/>
                  <a:pt x="12" y="13010"/>
                </a:cubicBezTo>
                <a:cubicBezTo>
                  <a:pt x="12" y="15299"/>
                  <a:pt x="644" y="17541"/>
                  <a:pt x="1849" y="19484"/>
                </a:cubicBezTo>
                <a:cubicBezTo>
                  <a:pt x="3053" y="21488"/>
                  <a:pt x="4746" y="23181"/>
                  <a:pt x="6761" y="24373"/>
                </a:cubicBezTo>
                <a:lnTo>
                  <a:pt x="6761" y="24385"/>
                </a:lnTo>
                <a:cubicBezTo>
                  <a:pt x="8784" y="25612"/>
                  <a:pt x="11065" y="26226"/>
                  <a:pt x="13346" y="26226"/>
                </a:cubicBezTo>
                <a:cubicBezTo>
                  <a:pt x="15611" y="26226"/>
                  <a:pt x="17876" y="25621"/>
                  <a:pt x="19890" y="24409"/>
                </a:cubicBezTo>
                <a:cubicBezTo>
                  <a:pt x="21893" y="23240"/>
                  <a:pt x="23574" y="21559"/>
                  <a:pt x="24754" y="19556"/>
                </a:cubicBezTo>
                <a:cubicBezTo>
                  <a:pt x="25947" y="17565"/>
                  <a:pt x="26567" y="15299"/>
                  <a:pt x="26555" y="12986"/>
                </a:cubicBezTo>
                <a:cubicBezTo>
                  <a:pt x="26567" y="10708"/>
                  <a:pt x="25947" y="8479"/>
                  <a:pt x="24766" y="6547"/>
                </a:cubicBezTo>
                <a:cubicBezTo>
                  <a:pt x="23598" y="4568"/>
                  <a:pt x="21940" y="2934"/>
                  <a:pt x="19961" y="1777"/>
                </a:cubicBezTo>
                <a:cubicBezTo>
                  <a:pt x="18001" y="608"/>
                  <a:pt x="15760" y="1"/>
                  <a:pt x="13481" y="1"/>
                </a:cubicBezTo>
                <a:cubicBezTo>
                  <a:pt x="13459" y="1"/>
                  <a:pt x="13437" y="1"/>
                  <a:pt x="13415" y="1"/>
                </a:cubicBezTo>
                <a:cubicBezTo>
                  <a:pt x="13393" y="1"/>
                  <a:pt x="13370" y="1"/>
                  <a:pt x="13348" y="1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2020;p66"/>
          <p:cNvGrpSpPr/>
          <p:nvPr/>
        </p:nvGrpSpPr>
        <p:grpSpPr>
          <a:xfrm rot="19547769">
            <a:off x="319457" y="3772431"/>
            <a:ext cx="793208" cy="1074266"/>
            <a:chOff x="5208877" y="3547605"/>
            <a:chExt cx="228038" cy="308857"/>
          </a:xfrm>
        </p:grpSpPr>
        <p:sp>
          <p:nvSpPr>
            <p:cNvPr id="15" name="Google Shape;2021;p66"/>
            <p:cNvSpPr/>
            <p:nvPr/>
          </p:nvSpPr>
          <p:spPr>
            <a:xfrm>
              <a:off x="5208877" y="3610962"/>
              <a:ext cx="48364" cy="183463"/>
            </a:xfrm>
            <a:custGeom>
              <a:avLst/>
              <a:gdLst/>
              <a:ahLst/>
              <a:cxnLst/>
              <a:rect l="l" t="t" r="r" b="b"/>
              <a:pathLst>
                <a:path w="842" h="3194" extrusionOk="0">
                  <a:moveTo>
                    <a:pt x="421" y="1"/>
                  </a:moveTo>
                  <a:cubicBezTo>
                    <a:pt x="188" y="1"/>
                    <a:pt x="24" y="188"/>
                    <a:pt x="24" y="398"/>
                  </a:cubicBezTo>
                  <a:lnTo>
                    <a:pt x="24" y="2756"/>
                  </a:lnTo>
                  <a:cubicBezTo>
                    <a:pt x="1" y="3048"/>
                    <a:pt x="211" y="3194"/>
                    <a:pt x="421" y="3194"/>
                  </a:cubicBezTo>
                  <a:cubicBezTo>
                    <a:pt x="631" y="3194"/>
                    <a:pt x="841" y="3048"/>
                    <a:pt x="818" y="2756"/>
                  </a:cubicBezTo>
                  <a:lnTo>
                    <a:pt x="818" y="398"/>
                  </a:lnTo>
                  <a:cubicBezTo>
                    <a:pt x="818" y="164"/>
                    <a:pt x="631" y="1"/>
                    <a:pt x="4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22;p66"/>
            <p:cNvSpPr/>
            <p:nvPr/>
          </p:nvSpPr>
          <p:spPr>
            <a:xfrm>
              <a:off x="5255805" y="3620382"/>
              <a:ext cx="44344" cy="162670"/>
            </a:xfrm>
            <a:custGeom>
              <a:avLst/>
              <a:gdLst/>
              <a:ahLst/>
              <a:cxnLst/>
              <a:rect l="l" t="t" r="r" b="b"/>
              <a:pathLst>
                <a:path w="772" h="2832" extrusionOk="0">
                  <a:moveTo>
                    <a:pt x="398" y="0"/>
                  </a:moveTo>
                  <a:cubicBezTo>
                    <a:pt x="164" y="0"/>
                    <a:pt x="1" y="164"/>
                    <a:pt x="1" y="397"/>
                  </a:cubicBezTo>
                  <a:lnTo>
                    <a:pt x="1" y="2428"/>
                  </a:lnTo>
                  <a:cubicBezTo>
                    <a:pt x="1" y="2697"/>
                    <a:pt x="194" y="2831"/>
                    <a:pt x="386" y="2831"/>
                  </a:cubicBezTo>
                  <a:cubicBezTo>
                    <a:pt x="579" y="2831"/>
                    <a:pt x="771" y="2697"/>
                    <a:pt x="771" y="2428"/>
                  </a:cubicBezTo>
                  <a:lnTo>
                    <a:pt x="771" y="397"/>
                  </a:lnTo>
                  <a:cubicBezTo>
                    <a:pt x="771" y="164"/>
                    <a:pt x="608" y="0"/>
                    <a:pt x="3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23;p66"/>
            <p:cNvSpPr/>
            <p:nvPr/>
          </p:nvSpPr>
          <p:spPr>
            <a:xfrm>
              <a:off x="5300092" y="3628424"/>
              <a:ext cx="45665" cy="143543"/>
            </a:xfrm>
            <a:custGeom>
              <a:avLst/>
              <a:gdLst/>
              <a:ahLst/>
              <a:cxnLst/>
              <a:rect l="l" t="t" r="r" b="b"/>
              <a:pathLst>
                <a:path w="795" h="2499" extrusionOk="0">
                  <a:moveTo>
                    <a:pt x="397" y="0"/>
                  </a:moveTo>
                  <a:cubicBezTo>
                    <a:pt x="187" y="0"/>
                    <a:pt x="0" y="187"/>
                    <a:pt x="0" y="397"/>
                  </a:cubicBezTo>
                  <a:lnTo>
                    <a:pt x="0" y="2148"/>
                  </a:lnTo>
                  <a:cubicBezTo>
                    <a:pt x="24" y="2382"/>
                    <a:pt x="211" y="2498"/>
                    <a:pt x="397" y="2498"/>
                  </a:cubicBezTo>
                  <a:cubicBezTo>
                    <a:pt x="584" y="2498"/>
                    <a:pt x="771" y="2382"/>
                    <a:pt x="794" y="2148"/>
                  </a:cubicBezTo>
                  <a:lnTo>
                    <a:pt x="794" y="397"/>
                  </a:lnTo>
                  <a:cubicBezTo>
                    <a:pt x="794" y="187"/>
                    <a:pt x="631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24;p66"/>
            <p:cNvSpPr/>
            <p:nvPr/>
          </p:nvSpPr>
          <p:spPr>
            <a:xfrm>
              <a:off x="5345700" y="3637787"/>
              <a:ext cx="45665" cy="126828"/>
            </a:xfrm>
            <a:custGeom>
              <a:avLst/>
              <a:gdLst/>
              <a:ahLst/>
              <a:cxnLst/>
              <a:rect l="l" t="t" r="r" b="b"/>
              <a:pathLst>
                <a:path w="795" h="2208" extrusionOk="0">
                  <a:moveTo>
                    <a:pt x="397" y="1"/>
                  </a:moveTo>
                  <a:cubicBezTo>
                    <a:pt x="187" y="1"/>
                    <a:pt x="0" y="187"/>
                    <a:pt x="0" y="398"/>
                  </a:cubicBezTo>
                  <a:lnTo>
                    <a:pt x="0" y="1822"/>
                  </a:lnTo>
                  <a:cubicBezTo>
                    <a:pt x="0" y="2079"/>
                    <a:pt x="199" y="2207"/>
                    <a:pt x="397" y="2207"/>
                  </a:cubicBezTo>
                  <a:cubicBezTo>
                    <a:pt x="596" y="2207"/>
                    <a:pt x="794" y="2079"/>
                    <a:pt x="794" y="1822"/>
                  </a:cubicBezTo>
                  <a:lnTo>
                    <a:pt x="794" y="398"/>
                  </a:lnTo>
                  <a:cubicBezTo>
                    <a:pt x="794" y="187"/>
                    <a:pt x="607" y="1"/>
                    <a:pt x="3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25;p66"/>
            <p:cNvSpPr/>
            <p:nvPr/>
          </p:nvSpPr>
          <p:spPr>
            <a:xfrm>
              <a:off x="5391307" y="3647207"/>
              <a:ext cx="45607" cy="107011"/>
            </a:xfrm>
            <a:custGeom>
              <a:avLst/>
              <a:gdLst/>
              <a:ahLst/>
              <a:cxnLst/>
              <a:rect l="l" t="t" r="r" b="b"/>
              <a:pathLst>
                <a:path w="794" h="1863" extrusionOk="0">
                  <a:moveTo>
                    <a:pt x="397" y="0"/>
                  </a:moveTo>
                  <a:cubicBezTo>
                    <a:pt x="187" y="0"/>
                    <a:pt x="0" y="187"/>
                    <a:pt x="0" y="397"/>
                  </a:cubicBezTo>
                  <a:lnTo>
                    <a:pt x="0" y="1494"/>
                  </a:lnTo>
                  <a:cubicBezTo>
                    <a:pt x="23" y="1740"/>
                    <a:pt x="210" y="1862"/>
                    <a:pt x="397" y="1862"/>
                  </a:cubicBezTo>
                  <a:cubicBezTo>
                    <a:pt x="584" y="1862"/>
                    <a:pt x="771" y="1740"/>
                    <a:pt x="794" y="1494"/>
                  </a:cubicBezTo>
                  <a:lnTo>
                    <a:pt x="794" y="397"/>
                  </a:lnTo>
                  <a:cubicBezTo>
                    <a:pt x="794" y="187"/>
                    <a:pt x="607" y="0"/>
                    <a:pt x="3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26;p66"/>
            <p:cNvSpPr/>
            <p:nvPr/>
          </p:nvSpPr>
          <p:spPr>
            <a:xfrm>
              <a:off x="5251785" y="3811889"/>
              <a:ext cx="140900" cy="44573"/>
            </a:xfrm>
            <a:custGeom>
              <a:avLst/>
              <a:gdLst/>
              <a:ahLst/>
              <a:cxnLst/>
              <a:rect l="l" t="t" r="r" b="b"/>
              <a:pathLst>
                <a:path w="2453" h="776" extrusionOk="0">
                  <a:moveTo>
                    <a:pt x="2295" y="0"/>
                  </a:moveTo>
                  <a:cubicBezTo>
                    <a:pt x="2285" y="0"/>
                    <a:pt x="2275" y="2"/>
                    <a:pt x="2266" y="5"/>
                  </a:cubicBezTo>
                  <a:lnTo>
                    <a:pt x="188" y="449"/>
                  </a:lnTo>
                  <a:cubicBezTo>
                    <a:pt x="1" y="495"/>
                    <a:pt x="24" y="775"/>
                    <a:pt x="211" y="775"/>
                  </a:cubicBezTo>
                  <a:lnTo>
                    <a:pt x="258" y="752"/>
                  </a:lnTo>
                  <a:lnTo>
                    <a:pt x="2312" y="308"/>
                  </a:lnTo>
                  <a:cubicBezTo>
                    <a:pt x="2406" y="308"/>
                    <a:pt x="2452" y="215"/>
                    <a:pt x="2452" y="122"/>
                  </a:cubicBezTo>
                  <a:cubicBezTo>
                    <a:pt x="2432" y="61"/>
                    <a:pt x="2359" y="0"/>
                    <a:pt x="22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27;p66"/>
            <p:cNvSpPr/>
            <p:nvPr/>
          </p:nvSpPr>
          <p:spPr>
            <a:xfrm>
              <a:off x="5373845" y="3792014"/>
              <a:ext cx="53706" cy="45837"/>
            </a:xfrm>
            <a:custGeom>
              <a:avLst/>
              <a:gdLst/>
              <a:ahLst/>
              <a:cxnLst/>
              <a:rect l="l" t="t" r="r" b="b"/>
              <a:pathLst>
                <a:path w="935" h="798" extrusionOk="0">
                  <a:moveTo>
                    <a:pt x="538" y="1"/>
                  </a:moveTo>
                  <a:cubicBezTo>
                    <a:pt x="187" y="1"/>
                    <a:pt x="1" y="444"/>
                    <a:pt x="257" y="678"/>
                  </a:cubicBezTo>
                  <a:cubicBezTo>
                    <a:pt x="340" y="761"/>
                    <a:pt x="440" y="797"/>
                    <a:pt x="537" y="797"/>
                  </a:cubicBezTo>
                  <a:cubicBezTo>
                    <a:pt x="741" y="797"/>
                    <a:pt x="934" y="635"/>
                    <a:pt x="934" y="398"/>
                  </a:cubicBezTo>
                  <a:cubicBezTo>
                    <a:pt x="934" y="188"/>
                    <a:pt x="748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28;p66"/>
            <p:cNvSpPr/>
            <p:nvPr/>
          </p:nvSpPr>
          <p:spPr>
            <a:xfrm>
              <a:off x="5254484" y="3547605"/>
              <a:ext cx="140900" cy="43310"/>
            </a:xfrm>
            <a:custGeom>
              <a:avLst/>
              <a:gdLst/>
              <a:ahLst/>
              <a:cxnLst/>
              <a:rect l="l" t="t" r="r" b="b"/>
              <a:pathLst>
                <a:path w="2453" h="754" extrusionOk="0">
                  <a:moveTo>
                    <a:pt x="165" y="0"/>
                  </a:moveTo>
                  <a:cubicBezTo>
                    <a:pt x="95" y="0"/>
                    <a:pt x="43" y="46"/>
                    <a:pt x="24" y="123"/>
                  </a:cubicBezTo>
                  <a:cubicBezTo>
                    <a:pt x="1" y="216"/>
                    <a:pt x="47" y="287"/>
                    <a:pt x="141" y="310"/>
                  </a:cubicBezTo>
                  <a:lnTo>
                    <a:pt x="2219" y="753"/>
                  </a:lnTo>
                  <a:lnTo>
                    <a:pt x="2242" y="753"/>
                  </a:lnTo>
                  <a:cubicBezTo>
                    <a:pt x="2429" y="753"/>
                    <a:pt x="2452" y="473"/>
                    <a:pt x="2265" y="450"/>
                  </a:cubicBezTo>
                  <a:lnTo>
                    <a:pt x="211" y="6"/>
                  </a:lnTo>
                  <a:cubicBezTo>
                    <a:pt x="195" y="2"/>
                    <a:pt x="179" y="0"/>
                    <a:pt x="1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29;p66"/>
            <p:cNvSpPr/>
            <p:nvPr/>
          </p:nvSpPr>
          <p:spPr>
            <a:xfrm>
              <a:off x="5373845" y="3566733"/>
              <a:ext cx="53706" cy="45205"/>
            </a:xfrm>
            <a:custGeom>
              <a:avLst/>
              <a:gdLst/>
              <a:ahLst/>
              <a:cxnLst/>
              <a:rect l="l" t="t" r="r" b="b"/>
              <a:pathLst>
                <a:path w="935" h="787" extrusionOk="0">
                  <a:moveTo>
                    <a:pt x="538" y="0"/>
                  </a:moveTo>
                  <a:cubicBezTo>
                    <a:pt x="187" y="0"/>
                    <a:pt x="1" y="420"/>
                    <a:pt x="257" y="677"/>
                  </a:cubicBezTo>
                  <a:cubicBezTo>
                    <a:pt x="340" y="752"/>
                    <a:pt x="439" y="786"/>
                    <a:pt x="536" y="786"/>
                  </a:cubicBezTo>
                  <a:cubicBezTo>
                    <a:pt x="741" y="786"/>
                    <a:pt x="934" y="635"/>
                    <a:pt x="934" y="397"/>
                  </a:cubicBezTo>
                  <a:cubicBezTo>
                    <a:pt x="934" y="164"/>
                    <a:pt x="748" y="0"/>
                    <a:pt x="5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008;p66"/>
          <p:cNvGrpSpPr/>
          <p:nvPr/>
        </p:nvGrpSpPr>
        <p:grpSpPr>
          <a:xfrm>
            <a:off x="7988029" y="1691698"/>
            <a:ext cx="996392" cy="1195533"/>
            <a:chOff x="1034475" y="238525"/>
            <a:chExt cx="190300" cy="228325"/>
          </a:xfrm>
        </p:grpSpPr>
        <p:sp>
          <p:nvSpPr>
            <p:cNvPr id="25" name="Google Shape;2009;p66"/>
            <p:cNvSpPr/>
            <p:nvPr/>
          </p:nvSpPr>
          <p:spPr>
            <a:xfrm>
              <a:off x="1129025" y="351350"/>
              <a:ext cx="60750" cy="115500"/>
            </a:xfrm>
            <a:custGeom>
              <a:avLst/>
              <a:gdLst/>
              <a:ahLst/>
              <a:cxnLst/>
              <a:rect l="l" t="t" r="r" b="b"/>
              <a:pathLst>
                <a:path w="2430" h="4620" extrusionOk="0">
                  <a:moveTo>
                    <a:pt x="888" y="1"/>
                  </a:moveTo>
                  <a:lnTo>
                    <a:pt x="24" y="3690"/>
                  </a:lnTo>
                  <a:cubicBezTo>
                    <a:pt x="1" y="3736"/>
                    <a:pt x="1" y="3760"/>
                    <a:pt x="24" y="3806"/>
                  </a:cubicBezTo>
                  <a:lnTo>
                    <a:pt x="421" y="4553"/>
                  </a:lnTo>
                  <a:cubicBezTo>
                    <a:pt x="454" y="4586"/>
                    <a:pt x="499" y="4619"/>
                    <a:pt x="555" y="4619"/>
                  </a:cubicBezTo>
                  <a:cubicBezTo>
                    <a:pt x="579" y="4619"/>
                    <a:pt x="604" y="4614"/>
                    <a:pt x="631" y="4600"/>
                  </a:cubicBezTo>
                  <a:lnTo>
                    <a:pt x="1285" y="4320"/>
                  </a:lnTo>
                  <a:cubicBezTo>
                    <a:pt x="1332" y="4297"/>
                    <a:pt x="1355" y="4273"/>
                    <a:pt x="1378" y="4227"/>
                  </a:cubicBezTo>
                  <a:cubicBezTo>
                    <a:pt x="1378" y="4180"/>
                    <a:pt x="1378" y="4133"/>
                    <a:pt x="1355" y="4086"/>
                  </a:cubicBezTo>
                  <a:lnTo>
                    <a:pt x="1192" y="3830"/>
                  </a:lnTo>
                  <a:cubicBezTo>
                    <a:pt x="1168" y="3783"/>
                    <a:pt x="1168" y="3736"/>
                    <a:pt x="1168" y="3713"/>
                  </a:cubicBezTo>
                  <a:cubicBezTo>
                    <a:pt x="1192" y="3666"/>
                    <a:pt x="1215" y="3643"/>
                    <a:pt x="1238" y="3620"/>
                  </a:cubicBezTo>
                  <a:lnTo>
                    <a:pt x="1542" y="3433"/>
                  </a:lnTo>
                  <a:cubicBezTo>
                    <a:pt x="1565" y="3409"/>
                    <a:pt x="1589" y="3386"/>
                    <a:pt x="1612" y="3339"/>
                  </a:cubicBezTo>
                  <a:cubicBezTo>
                    <a:pt x="1612" y="3293"/>
                    <a:pt x="1612" y="3246"/>
                    <a:pt x="1589" y="3223"/>
                  </a:cubicBezTo>
                  <a:lnTo>
                    <a:pt x="1402" y="2919"/>
                  </a:lnTo>
                  <a:cubicBezTo>
                    <a:pt x="1378" y="2896"/>
                    <a:pt x="1378" y="2849"/>
                    <a:pt x="1378" y="2802"/>
                  </a:cubicBezTo>
                  <a:cubicBezTo>
                    <a:pt x="1402" y="2779"/>
                    <a:pt x="1425" y="2732"/>
                    <a:pt x="1448" y="2709"/>
                  </a:cubicBezTo>
                  <a:lnTo>
                    <a:pt x="1752" y="2546"/>
                  </a:lnTo>
                  <a:cubicBezTo>
                    <a:pt x="1775" y="2522"/>
                    <a:pt x="1799" y="2475"/>
                    <a:pt x="1822" y="2452"/>
                  </a:cubicBezTo>
                  <a:cubicBezTo>
                    <a:pt x="1822" y="2405"/>
                    <a:pt x="1822" y="2359"/>
                    <a:pt x="1799" y="2335"/>
                  </a:cubicBezTo>
                  <a:lnTo>
                    <a:pt x="1612" y="2032"/>
                  </a:lnTo>
                  <a:cubicBezTo>
                    <a:pt x="1589" y="2008"/>
                    <a:pt x="1589" y="1962"/>
                    <a:pt x="1589" y="1915"/>
                  </a:cubicBezTo>
                  <a:cubicBezTo>
                    <a:pt x="1612" y="1868"/>
                    <a:pt x="1635" y="1845"/>
                    <a:pt x="1659" y="1822"/>
                  </a:cubicBezTo>
                  <a:lnTo>
                    <a:pt x="2055" y="1612"/>
                  </a:lnTo>
                  <a:cubicBezTo>
                    <a:pt x="2102" y="1588"/>
                    <a:pt x="2126" y="1542"/>
                    <a:pt x="2126" y="1495"/>
                  </a:cubicBezTo>
                  <a:lnTo>
                    <a:pt x="2429" y="281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10;p66"/>
            <p:cNvSpPr/>
            <p:nvPr/>
          </p:nvSpPr>
          <p:spPr>
            <a:xfrm>
              <a:off x="1034475" y="318675"/>
              <a:ext cx="110350" cy="84650"/>
            </a:xfrm>
            <a:custGeom>
              <a:avLst/>
              <a:gdLst/>
              <a:ahLst/>
              <a:cxnLst/>
              <a:rect l="l" t="t" r="r" b="b"/>
              <a:pathLst>
                <a:path w="4414" h="3386" extrusionOk="0">
                  <a:moveTo>
                    <a:pt x="3526" y="0"/>
                  </a:moveTo>
                  <a:lnTo>
                    <a:pt x="304" y="2031"/>
                  </a:lnTo>
                  <a:cubicBezTo>
                    <a:pt x="281" y="2055"/>
                    <a:pt x="257" y="2078"/>
                    <a:pt x="257" y="2125"/>
                  </a:cubicBezTo>
                  <a:lnTo>
                    <a:pt x="24" y="2942"/>
                  </a:lnTo>
                  <a:cubicBezTo>
                    <a:pt x="0" y="3012"/>
                    <a:pt x="47" y="3082"/>
                    <a:pt x="117" y="3129"/>
                  </a:cubicBezTo>
                  <a:lnTo>
                    <a:pt x="794" y="3386"/>
                  </a:lnTo>
                  <a:lnTo>
                    <a:pt x="934" y="3386"/>
                  </a:lnTo>
                  <a:cubicBezTo>
                    <a:pt x="958" y="3362"/>
                    <a:pt x="1004" y="3315"/>
                    <a:pt x="1004" y="3269"/>
                  </a:cubicBezTo>
                  <a:lnTo>
                    <a:pt x="1074" y="2965"/>
                  </a:lnTo>
                  <a:cubicBezTo>
                    <a:pt x="1094" y="2888"/>
                    <a:pt x="1145" y="2843"/>
                    <a:pt x="1215" y="2843"/>
                  </a:cubicBezTo>
                  <a:cubicBezTo>
                    <a:pt x="1230" y="2843"/>
                    <a:pt x="1245" y="2845"/>
                    <a:pt x="1261" y="2849"/>
                  </a:cubicBezTo>
                  <a:lnTo>
                    <a:pt x="1611" y="2919"/>
                  </a:lnTo>
                  <a:cubicBezTo>
                    <a:pt x="1621" y="2922"/>
                    <a:pt x="1631" y="2923"/>
                    <a:pt x="1641" y="2923"/>
                  </a:cubicBezTo>
                  <a:cubicBezTo>
                    <a:pt x="1705" y="2923"/>
                    <a:pt x="1775" y="2862"/>
                    <a:pt x="1775" y="2802"/>
                  </a:cubicBezTo>
                  <a:lnTo>
                    <a:pt x="1868" y="2475"/>
                  </a:lnTo>
                  <a:cubicBezTo>
                    <a:pt x="1868" y="2394"/>
                    <a:pt x="1939" y="2330"/>
                    <a:pt x="2018" y="2330"/>
                  </a:cubicBezTo>
                  <a:cubicBezTo>
                    <a:pt x="2031" y="2330"/>
                    <a:pt x="2043" y="2332"/>
                    <a:pt x="2055" y="2335"/>
                  </a:cubicBezTo>
                  <a:lnTo>
                    <a:pt x="2382" y="2405"/>
                  </a:lnTo>
                  <a:cubicBezTo>
                    <a:pt x="2394" y="2408"/>
                    <a:pt x="2407" y="2409"/>
                    <a:pt x="2418" y="2409"/>
                  </a:cubicBezTo>
                  <a:cubicBezTo>
                    <a:pt x="2493" y="2409"/>
                    <a:pt x="2549" y="2349"/>
                    <a:pt x="2569" y="2288"/>
                  </a:cubicBezTo>
                  <a:lnTo>
                    <a:pt x="2639" y="1938"/>
                  </a:lnTo>
                  <a:cubicBezTo>
                    <a:pt x="2639" y="1877"/>
                    <a:pt x="2709" y="1817"/>
                    <a:pt x="2773" y="1817"/>
                  </a:cubicBezTo>
                  <a:cubicBezTo>
                    <a:pt x="2783" y="1817"/>
                    <a:pt x="2793" y="1818"/>
                    <a:pt x="2802" y="1821"/>
                  </a:cubicBezTo>
                  <a:lnTo>
                    <a:pt x="3246" y="1915"/>
                  </a:lnTo>
                  <a:cubicBezTo>
                    <a:pt x="3253" y="1921"/>
                    <a:pt x="3262" y="1924"/>
                    <a:pt x="3272" y="1924"/>
                  </a:cubicBezTo>
                  <a:cubicBezTo>
                    <a:pt x="3297" y="1924"/>
                    <a:pt x="3330" y="1908"/>
                    <a:pt x="3363" y="1891"/>
                  </a:cubicBezTo>
                  <a:lnTo>
                    <a:pt x="4413" y="1214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11;p66"/>
            <p:cNvSpPr/>
            <p:nvPr/>
          </p:nvSpPr>
          <p:spPr>
            <a:xfrm>
              <a:off x="1151225" y="281300"/>
              <a:ext cx="73550" cy="79400"/>
            </a:xfrm>
            <a:custGeom>
              <a:avLst/>
              <a:gdLst/>
              <a:ahLst/>
              <a:cxnLst/>
              <a:rect l="l" t="t" r="r" b="b"/>
              <a:pathLst>
                <a:path w="2942" h="3176" extrusionOk="0">
                  <a:moveTo>
                    <a:pt x="1471" y="1"/>
                  </a:moveTo>
                  <a:lnTo>
                    <a:pt x="0" y="2803"/>
                  </a:lnTo>
                  <a:cubicBezTo>
                    <a:pt x="307" y="3055"/>
                    <a:pt x="672" y="3175"/>
                    <a:pt x="1034" y="3175"/>
                  </a:cubicBezTo>
                  <a:cubicBezTo>
                    <a:pt x="1609" y="3175"/>
                    <a:pt x="2174" y="2871"/>
                    <a:pt x="2475" y="2312"/>
                  </a:cubicBezTo>
                  <a:cubicBezTo>
                    <a:pt x="2942" y="1402"/>
                    <a:pt x="2452" y="281"/>
                    <a:pt x="1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12;p66"/>
            <p:cNvSpPr/>
            <p:nvPr/>
          </p:nvSpPr>
          <p:spPr>
            <a:xfrm>
              <a:off x="1116775" y="272375"/>
              <a:ext cx="92250" cy="81100"/>
            </a:xfrm>
            <a:custGeom>
              <a:avLst/>
              <a:gdLst/>
              <a:ahLst/>
              <a:cxnLst/>
              <a:rect l="l" t="t" r="r" b="b"/>
              <a:pathLst>
                <a:path w="3690" h="3244" extrusionOk="0">
                  <a:moveTo>
                    <a:pt x="1854" y="1"/>
                  </a:moveTo>
                  <a:cubicBezTo>
                    <a:pt x="1548" y="1"/>
                    <a:pt x="1238" y="86"/>
                    <a:pt x="958" y="264"/>
                  </a:cubicBezTo>
                  <a:cubicBezTo>
                    <a:pt x="211" y="731"/>
                    <a:pt x="1" y="1735"/>
                    <a:pt x="468" y="2506"/>
                  </a:cubicBezTo>
                  <a:cubicBezTo>
                    <a:pt x="782" y="2985"/>
                    <a:pt x="1309" y="3244"/>
                    <a:pt x="1843" y="3244"/>
                  </a:cubicBezTo>
                  <a:cubicBezTo>
                    <a:pt x="2141" y="3244"/>
                    <a:pt x="2441" y="3163"/>
                    <a:pt x="2709" y="2996"/>
                  </a:cubicBezTo>
                  <a:cubicBezTo>
                    <a:pt x="3479" y="2506"/>
                    <a:pt x="3690" y="1502"/>
                    <a:pt x="3223" y="755"/>
                  </a:cubicBezTo>
                  <a:cubicBezTo>
                    <a:pt x="2910" y="264"/>
                    <a:pt x="2390" y="1"/>
                    <a:pt x="18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13;p66"/>
            <p:cNvSpPr/>
            <p:nvPr/>
          </p:nvSpPr>
          <p:spPr>
            <a:xfrm>
              <a:off x="1162900" y="294900"/>
              <a:ext cx="20625" cy="19350"/>
            </a:xfrm>
            <a:custGeom>
              <a:avLst/>
              <a:gdLst/>
              <a:ahLst/>
              <a:cxnLst/>
              <a:rect l="l" t="t" r="r" b="b"/>
              <a:pathLst>
                <a:path w="825" h="774" extrusionOk="0">
                  <a:moveTo>
                    <a:pt x="401" y="1"/>
                  </a:moveTo>
                  <a:cubicBezTo>
                    <a:pt x="331" y="1"/>
                    <a:pt x="258" y="20"/>
                    <a:pt x="187" y="64"/>
                  </a:cubicBezTo>
                  <a:cubicBezTo>
                    <a:pt x="117" y="111"/>
                    <a:pt x="47" y="204"/>
                    <a:pt x="23" y="297"/>
                  </a:cubicBezTo>
                  <a:cubicBezTo>
                    <a:pt x="0" y="414"/>
                    <a:pt x="23" y="507"/>
                    <a:pt x="70" y="601"/>
                  </a:cubicBezTo>
                  <a:cubicBezTo>
                    <a:pt x="148" y="718"/>
                    <a:pt x="271" y="774"/>
                    <a:pt x="392" y="774"/>
                  </a:cubicBezTo>
                  <a:cubicBezTo>
                    <a:pt x="562" y="774"/>
                    <a:pt x="730" y="665"/>
                    <a:pt x="771" y="461"/>
                  </a:cubicBezTo>
                  <a:cubicBezTo>
                    <a:pt x="824" y="210"/>
                    <a:pt x="631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14;p66"/>
            <p:cNvSpPr/>
            <p:nvPr/>
          </p:nvSpPr>
          <p:spPr>
            <a:xfrm>
              <a:off x="1152975" y="238525"/>
              <a:ext cx="61900" cy="66150"/>
            </a:xfrm>
            <a:custGeom>
              <a:avLst/>
              <a:gdLst/>
              <a:ahLst/>
              <a:cxnLst/>
              <a:rect l="l" t="t" r="r" b="b"/>
              <a:pathLst>
                <a:path w="2476" h="2646" extrusionOk="0">
                  <a:moveTo>
                    <a:pt x="1357" y="0"/>
                  </a:moveTo>
                  <a:cubicBezTo>
                    <a:pt x="819" y="0"/>
                    <a:pt x="280" y="480"/>
                    <a:pt x="117" y="1175"/>
                  </a:cubicBezTo>
                  <a:cubicBezTo>
                    <a:pt x="94" y="1221"/>
                    <a:pt x="94" y="1291"/>
                    <a:pt x="94" y="1362"/>
                  </a:cubicBezTo>
                  <a:cubicBezTo>
                    <a:pt x="0" y="1805"/>
                    <a:pt x="140" y="2272"/>
                    <a:pt x="444" y="2622"/>
                  </a:cubicBezTo>
                  <a:cubicBezTo>
                    <a:pt x="484" y="2643"/>
                    <a:pt x="507" y="2645"/>
                    <a:pt x="543" y="2646"/>
                  </a:cubicBezTo>
                  <a:lnTo>
                    <a:pt x="543" y="2646"/>
                  </a:lnTo>
                  <a:cubicBezTo>
                    <a:pt x="610" y="2644"/>
                    <a:pt x="655" y="2620"/>
                    <a:pt x="677" y="2552"/>
                  </a:cubicBezTo>
                  <a:cubicBezTo>
                    <a:pt x="701" y="2506"/>
                    <a:pt x="701" y="2436"/>
                    <a:pt x="654" y="2389"/>
                  </a:cubicBezTo>
                  <a:cubicBezTo>
                    <a:pt x="420" y="2109"/>
                    <a:pt x="304" y="1758"/>
                    <a:pt x="374" y="1385"/>
                  </a:cubicBezTo>
                  <a:cubicBezTo>
                    <a:pt x="374" y="1338"/>
                    <a:pt x="397" y="1291"/>
                    <a:pt x="397" y="1245"/>
                  </a:cubicBezTo>
                  <a:cubicBezTo>
                    <a:pt x="541" y="688"/>
                    <a:pt x="940" y="314"/>
                    <a:pt x="1353" y="314"/>
                  </a:cubicBezTo>
                  <a:cubicBezTo>
                    <a:pt x="1408" y="314"/>
                    <a:pt x="1463" y="321"/>
                    <a:pt x="1518" y="334"/>
                  </a:cubicBezTo>
                  <a:cubicBezTo>
                    <a:pt x="1681" y="381"/>
                    <a:pt x="1845" y="498"/>
                    <a:pt x="1938" y="661"/>
                  </a:cubicBezTo>
                  <a:cubicBezTo>
                    <a:pt x="2101" y="965"/>
                    <a:pt x="2148" y="1315"/>
                    <a:pt x="2055" y="1642"/>
                  </a:cubicBezTo>
                  <a:cubicBezTo>
                    <a:pt x="2031" y="1758"/>
                    <a:pt x="1985" y="1899"/>
                    <a:pt x="1915" y="2015"/>
                  </a:cubicBezTo>
                  <a:cubicBezTo>
                    <a:pt x="1851" y="2127"/>
                    <a:pt x="1951" y="2239"/>
                    <a:pt x="2057" y="2239"/>
                  </a:cubicBezTo>
                  <a:cubicBezTo>
                    <a:pt x="2107" y="2239"/>
                    <a:pt x="2158" y="2215"/>
                    <a:pt x="2195" y="2155"/>
                  </a:cubicBezTo>
                  <a:cubicBezTo>
                    <a:pt x="2265" y="2015"/>
                    <a:pt x="2312" y="1875"/>
                    <a:pt x="2358" y="1712"/>
                  </a:cubicBezTo>
                  <a:cubicBezTo>
                    <a:pt x="2475" y="1315"/>
                    <a:pt x="2428" y="871"/>
                    <a:pt x="2218" y="498"/>
                  </a:cubicBezTo>
                  <a:cubicBezTo>
                    <a:pt x="2078" y="264"/>
                    <a:pt x="1845" y="101"/>
                    <a:pt x="1588" y="31"/>
                  </a:cubicBezTo>
                  <a:cubicBezTo>
                    <a:pt x="1512" y="10"/>
                    <a:pt x="1435" y="0"/>
                    <a:pt x="1357" y="0"/>
                  </a:cubicBezTo>
                  <a:close/>
                  <a:moveTo>
                    <a:pt x="543" y="2646"/>
                  </a:moveTo>
                  <a:cubicBezTo>
                    <a:pt x="541" y="2646"/>
                    <a:pt x="539" y="2646"/>
                    <a:pt x="537" y="2646"/>
                  </a:cubicBezTo>
                  <a:lnTo>
                    <a:pt x="560" y="2646"/>
                  </a:lnTo>
                  <a:cubicBezTo>
                    <a:pt x="554" y="2646"/>
                    <a:pt x="548" y="2646"/>
                    <a:pt x="543" y="2646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14" t="1747" r="64413" b="76228"/>
          <a:stretch/>
        </p:blipFill>
        <p:spPr bwMode="auto">
          <a:xfrm>
            <a:off x="4943265" y="1439834"/>
            <a:ext cx="520575" cy="68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488" t="6192" r="50000" b="74723"/>
          <a:stretch/>
        </p:blipFill>
        <p:spPr bwMode="auto">
          <a:xfrm>
            <a:off x="5534025" y="1309121"/>
            <a:ext cx="450390" cy="592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629" r="35488" b="75703"/>
          <a:stretch/>
        </p:blipFill>
        <p:spPr bwMode="auto">
          <a:xfrm>
            <a:off x="6106878" y="1277543"/>
            <a:ext cx="450390" cy="67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485" t="2076" r="7920" b="76256"/>
          <a:stretch/>
        </p:blipFill>
        <p:spPr bwMode="auto">
          <a:xfrm>
            <a:off x="6781799" y="1439834"/>
            <a:ext cx="328822" cy="67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625" t="25211" r="67905" b="53121"/>
          <a:stretch/>
        </p:blipFill>
        <p:spPr bwMode="auto">
          <a:xfrm>
            <a:off x="4529957" y="2383112"/>
            <a:ext cx="449063" cy="67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42" t="31987" r="82788" b="46345"/>
          <a:stretch/>
        </p:blipFill>
        <p:spPr bwMode="auto">
          <a:xfrm>
            <a:off x="7321596" y="1690809"/>
            <a:ext cx="449063" cy="672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602" t="25589" r="48928" b="46109"/>
          <a:stretch/>
        </p:blipFill>
        <p:spPr bwMode="auto">
          <a:xfrm>
            <a:off x="5239308" y="2195685"/>
            <a:ext cx="449063" cy="878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557" t="26257" r="31973" b="51825"/>
          <a:stretch/>
        </p:blipFill>
        <p:spPr bwMode="auto">
          <a:xfrm>
            <a:off x="6003652" y="2199490"/>
            <a:ext cx="449063" cy="68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472" t="25383" r="25548" b="52699"/>
          <a:stretch/>
        </p:blipFill>
        <p:spPr bwMode="auto">
          <a:xfrm>
            <a:off x="6534148" y="2326604"/>
            <a:ext cx="247651" cy="68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990" t="27646" r="1921" b="50436"/>
          <a:stretch/>
        </p:blipFill>
        <p:spPr bwMode="auto">
          <a:xfrm>
            <a:off x="6921989" y="2404227"/>
            <a:ext cx="747587" cy="68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71" t="53066" r="82770" b="25016"/>
          <a:stretch/>
        </p:blipFill>
        <p:spPr bwMode="auto">
          <a:xfrm>
            <a:off x="7774823" y="2547116"/>
            <a:ext cx="485985" cy="68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443" t="54983" r="52898" b="23099"/>
          <a:stretch/>
        </p:blipFill>
        <p:spPr bwMode="auto">
          <a:xfrm>
            <a:off x="4754488" y="3269742"/>
            <a:ext cx="485985" cy="68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938" t="54710" r="37976" b="23372"/>
          <a:stretch/>
        </p:blipFill>
        <p:spPr bwMode="auto">
          <a:xfrm>
            <a:off x="5308242" y="3251880"/>
            <a:ext cx="468187" cy="680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903" t="53423" r="26202" b="27562"/>
          <a:stretch/>
        </p:blipFill>
        <p:spPr bwMode="auto">
          <a:xfrm>
            <a:off x="6095642" y="3110060"/>
            <a:ext cx="338125" cy="59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779" t="54088" r="15326" b="26897"/>
          <a:stretch/>
        </p:blipFill>
        <p:spPr bwMode="auto">
          <a:xfrm>
            <a:off x="6657973" y="3314784"/>
            <a:ext cx="338125" cy="59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915" t="53097" r="2190" b="27888"/>
          <a:stretch/>
        </p:blipFill>
        <p:spPr bwMode="auto">
          <a:xfrm>
            <a:off x="7256811" y="3348001"/>
            <a:ext cx="338125" cy="59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114" t="74586" r="67649" b="6399"/>
          <a:stretch/>
        </p:blipFill>
        <p:spPr bwMode="auto">
          <a:xfrm>
            <a:off x="7709025" y="3288931"/>
            <a:ext cx="441842" cy="59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236" t="76970" r="45903" b="4015"/>
          <a:stretch/>
        </p:blipFill>
        <p:spPr bwMode="auto">
          <a:xfrm>
            <a:off x="5210316" y="4016486"/>
            <a:ext cx="647418" cy="59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154" t="76771" r="30499" b="4214"/>
          <a:stretch/>
        </p:blipFill>
        <p:spPr bwMode="auto">
          <a:xfrm>
            <a:off x="5988488" y="3831791"/>
            <a:ext cx="445279" cy="59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418" t="76771" r="16235" b="-709"/>
          <a:stretch/>
        </p:blipFill>
        <p:spPr bwMode="auto">
          <a:xfrm>
            <a:off x="6604395" y="4061080"/>
            <a:ext cx="445279" cy="742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4" descr="Free Alphabet Clipart Pictures - Clipartix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100000" l="0" r="100000">
                        <a14:foregroundMark x1="5167" y1="13167" x2="5167" y2="13167"/>
                        <a14:foregroundMark x1="22667" y1="12167" x2="22667" y2="12167"/>
                        <a14:foregroundMark x1="41500" y1="11833" x2="41500" y2="11833"/>
                        <a14:foregroundMark x1="55167" y1="10833" x2="55167" y2="10833"/>
                        <a14:foregroundMark x1="69500" y1="14000" x2="69500" y2="14000"/>
                        <a14:foregroundMark x1="87500" y1="13667" x2="87500" y2="13667"/>
                        <a14:foregroundMark x1="82167" y1="33667" x2="82167" y2="33667"/>
                        <a14:foregroundMark x1="71167" y1="34833" x2="71167" y2="34833"/>
                        <a14:foregroundMark x1="59167" y1="36833" x2="59167" y2="36833"/>
                        <a14:foregroundMark x1="47167" y1="38667" x2="47167" y2="38667"/>
                        <a14:foregroundMark x1="34167" y1="36000" x2="34167" y2="36000"/>
                        <a14:foregroundMark x1="35000" y1="28833" x2="35000" y2="28833"/>
                        <a14:foregroundMark x1="48000" y1="28667" x2="48000" y2="28667"/>
                        <a14:foregroundMark x1="27000" y1="35333" x2="27000" y2="35333"/>
                        <a14:foregroundMark x1="13167" y1="61500" x2="13167" y2="61500"/>
                        <a14:foregroundMark x1="19167" y1="62833" x2="19167" y2="62833"/>
                        <a14:foregroundMark x1="34833" y1="62333" x2="34833" y2="62333"/>
                        <a14:foregroundMark x1="50667" y1="62500" x2="50667" y2="62500"/>
                        <a14:foregroundMark x1="68333" y1="62500" x2="68333" y2="62500"/>
                        <a14:foregroundMark x1="76167" y1="62500" x2="76167" y2="62500"/>
                        <a14:foregroundMark x1="91167" y1="63500" x2="91167" y2="63500"/>
                        <a14:foregroundMark x1="91500" y1="84500" x2="91500" y2="84500"/>
                        <a14:foregroundMark x1="77000" y1="87500" x2="77000" y2="87500"/>
                        <a14:foregroundMark x1="62167" y1="85667" x2="62167" y2="85667"/>
                        <a14:foregroundMark x1="49500" y1="88167" x2="49500" y2="88167"/>
                        <a14:foregroundMark x1="26667" y1="87000" x2="26667" y2="87000"/>
                        <a14:foregroundMark x1="12500" y1="90000" x2="12500" y2="90000"/>
                        <a14:foregroundMark x1="66333" y1="66000" x2="66333" y2="66000"/>
                        <a14:foregroundMark x1="55500" y1="40167" x2="55500" y2="40167"/>
                        <a14:foregroundMark x1="25000" y1="90500" x2="25000" y2="90500"/>
                        <a14:foregroundMark x1="76833" y1="90167" x2="76833" y2="90167"/>
                        <a14:foregroundMark x1="46333" y1="47000" x2="46333" y2="47000"/>
                        <a14:foregroundMark x1="91833" y1="66667" x2="91833" y2="66667"/>
                        <a14:foregroundMark x1="41500" y1="68667" x2="41500" y2="68667"/>
                        <a14:foregroundMark x1="79333" y1="85500" x2="79333" y2="85500"/>
                        <a14:foregroundMark x1="79333" y1="85333" x2="79333" y2="85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917" t="75515" r="1736" b="547"/>
          <a:stretch/>
        </p:blipFill>
        <p:spPr bwMode="auto">
          <a:xfrm>
            <a:off x="7095780" y="4006361"/>
            <a:ext cx="445279" cy="742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Subtitle 1"/>
          <p:cNvSpPr txBox="1">
            <a:spLocks/>
          </p:cNvSpPr>
          <p:nvPr/>
        </p:nvSpPr>
        <p:spPr>
          <a:xfrm>
            <a:off x="622025" y="1162886"/>
            <a:ext cx="1775728" cy="36052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  <a:prstDash val="dash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●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○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■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●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○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■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●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○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■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r>
              <a:rPr lang="en-MY" altLang="zh-CN" sz="2400" dirty="0" err="1">
                <a:latin typeface="Segoe UI Black" pitchFamily="34" charset="0"/>
                <a:ea typeface="Segoe UI Black" pitchFamily="34" charset="0"/>
                <a:sym typeface="Arial"/>
              </a:rPr>
              <a:t>Vokal</a:t>
            </a:r>
            <a:endParaRPr lang="en-MY" altLang="zh-CN" sz="2400" dirty="0">
              <a:latin typeface="Segoe UI Black" pitchFamily="34" charset="0"/>
              <a:ea typeface="Segoe UI Black" pitchFamily="34" charset="0"/>
              <a:sym typeface="Arial"/>
            </a:endParaRPr>
          </a:p>
        </p:txBody>
      </p:sp>
      <p:sp>
        <p:nvSpPr>
          <p:cNvPr id="53" name="Subtitle 1"/>
          <p:cNvSpPr txBox="1">
            <a:spLocks/>
          </p:cNvSpPr>
          <p:nvPr/>
        </p:nvSpPr>
        <p:spPr>
          <a:xfrm>
            <a:off x="4460803" y="912121"/>
            <a:ext cx="2461186" cy="36052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  <a:prstDash val="dash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●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○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■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●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○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■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●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○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Bellota Text"/>
              <a:buChar char="■"/>
              <a:defRPr sz="1400" b="0" i="0" u="none" strike="noStrike" cap="none">
                <a:solidFill>
                  <a:srgbClr val="434343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r>
              <a:rPr lang="en-MY" altLang="zh-CN" sz="2400" dirty="0" err="1">
                <a:latin typeface="Segoe UI Black" pitchFamily="34" charset="0"/>
                <a:ea typeface="Segoe UI Black" pitchFamily="34" charset="0"/>
                <a:sym typeface="Arial"/>
              </a:rPr>
              <a:t>Konsonan</a:t>
            </a:r>
            <a:endParaRPr lang="en-MY" altLang="zh-CN" sz="2400" dirty="0">
              <a:latin typeface="Segoe UI Black" pitchFamily="34" charset="0"/>
              <a:ea typeface="Segoe UI Black" pitchFamily="34" charset="0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rammar Subject for Elementary - 4th Grade: Ordering Adjectives XL by Slidesgo">
  <a:themeElements>
    <a:clrScheme name="Simple Light">
      <a:dk1>
        <a:srgbClr val="191919"/>
      </a:dk1>
      <a:lt1>
        <a:srgbClr val="FFFFFF"/>
      </a:lt1>
      <a:dk2>
        <a:srgbClr val="EB9B2E"/>
      </a:dk2>
      <a:lt2>
        <a:srgbClr val="FCB5A8"/>
      </a:lt2>
      <a:accent1>
        <a:srgbClr val="FD9889"/>
      </a:accent1>
      <a:accent2>
        <a:srgbClr val="A0E5EF"/>
      </a:accent2>
      <a:accent3>
        <a:srgbClr val="4FBED2"/>
      </a:accent3>
      <a:accent4>
        <a:srgbClr val="D67634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58</Words>
  <Application>Microsoft Office PowerPoint</Application>
  <PresentationFormat>On-screen Show (16:9)</PresentationFormat>
  <Paragraphs>12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Montserrat</vt:lpstr>
      <vt:lpstr>Bellota Text</vt:lpstr>
      <vt:lpstr>Calibri</vt:lpstr>
      <vt:lpstr>Segoe UI Black</vt:lpstr>
      <vt:lpstr>Arial</vt:lpstr>
      <vt:lpstr>Grammar Subject for Elementary - 4th Grade: Ordering Adjectives XL by Slidesgo</vt:lpstr>
      <vt:lpstr>Tema 1:  Keluarga Penyayang</vt:lpstr>
      <vt:lpstr>Objektif Pembelajaran</vt:lpstr>
      <vt:lpstr>Isi Kandungan</vt:lpstr>
      <vt:lpstr>Mari baca</vt:lpstr>
      <vt:lpstr>Mari baca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GRAMMAR SUBJECT FOR ELEMENTARY: ORDERING ADJECTIVES</dc:title>
  <dc:creator>TENG</dc:creator>
  <cp:lastModifiedBy>Norfazira binti Ab Rahim</cp:lastModifiedBy>
  <cp:revision>6</cp:revision>
  <dcterms:modified xsi:type="dcterms:W3CDTF">2023-06-21T00:43:14Z</dcterms:modified>
</cp:coreProperties>
</file>